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387" r:id="rId4"/>
    <p:sldId id="388" r:id="rId5"/>
    <p:sldId id="389" r:id="rId6"/>
    <p:sldId id="390" r:id="rId7"/>
    <p:sldId id="392" r:id="rId8"/>
    <p:sldId id="396" r:id="rId9"/>
    <p:sldId id="397" r:id="rId10"/>
    <p:sldId id="393" r:id="rId11"/>
    <p:sldId id="398" r:id="rId12"/>
    <p:sldId id="395" r:id="rId13"/>
    <p:sldId id="399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13" r:id="rId22"/>
    <p:sldId id="414" r:id="rId23"/>
    <p:sldId id="408" r:id="rId24"/>
    <p:sldId id="410" r:id="rId25"/>
    <p:sldId id="409" r:id="rId26"/>
    <p:sldId id="411" r:id="rId27"/>
    <p:sldId id="407" r:id="rId28"/>
    <p:sldId id="412" r:id="rId29"/>
    <p:sldId id="416" r:id="rId30"/>
    <p:sldId id="417" r:id="rId31"/>
    <p:sldId id="415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86C64-85E2-4FB9-8FE8-8A1091B05419}" v="93" dt="2023-09-06T16:44:13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818" autoAdjust="0"/>
  </p:normalViewPr>
  <p:slideViewPr>
    <p:cSldViewPr snapToGrid="0" snapToObjects="1">
      <p:cViewPr varScale="1">
        <p:scale>
          <a:sx n="57" d="100"/>
          <a:sy n="57" d="100"/>
        </p:scale>
        <p:origin x="18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7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ana Witt" userId="dc686f445102e132" providerId="LiveId" clId="{E1E86C64-85E2-4FB9-8FE8-8A1091B05419}"/>
    <pc:docChg chg="undo custSel addSld delSld modSld sldOrd">
      <pc:chgData name="Fabiana Witt" userId="dc686f445102e132" providerId="LiveId" clId="{E1E86C64-85E2-4FB9-8FE8-8A1091B05419}" dt="2023-09-19T18:31:05.556" v="1823" actId="1076"/>
      <pc:docMkLst>
        <pc:docMk/>
      </pc:docMkLst>
      <pc:sldChg chg="modSp mod">
        <pc:chgData name="Fabiana Witt" userId="dc686f445102e132" providerId="LiveId" clId="{E1E86C64-85E2-4FB9-8FE8-8A1091B05419}" dt="2023-09-06T16:20:42.177" v="1543" actId="1038"/>
        <pc:sldMkLst>
          <pc:docMk/>
          <pc:sldMk cId="1562015931" sldId="256"/>
        </pc:sldMkLst>
        <pc:spChg chg="mod">
          <ac:chgData name="Fabiana Witt" userId="dc686f445102e132" providerId="LiveId" clId="{E1E86C64-85E2-4FB9-8FE8-8A1091B05419}" dt="2023-09-06T16:20:42.177" v="1543" actId="1038"/>
          <ac:spMkLst>
            <pc:docMk/>
            <pc:sldMk cId="1562015931" sldId="256"/>
            <ac:spMk id="6" creationId="{F16D9089-C9DB-5DEB-CBC7-05FA6F927280}"/>
          </ac:spMkLst>
        </pc:spChg>
      </pc:sldChg>
      <pc:sldChg chg="modSp mod">
        <pc:chgData name="Fabiana Witt" userId="dc686f445102e132" providerId="LiveId" clId="{E1E86C64-85E2-4FB9-8FE8-8A1091B05419}" dt="2023-09-06T14:58:12.394" v="1" actId="20577"/>
        <pc:sldMkLst>
          <pc:docMk/>
          <pc:sldMk cId="0" sldId="257"/>
        </pc:sldMkLst>
        <pc:spChg chg="mod">
          <ac:chgData name="Fabiana Witt" userId="dc686f445102e132" providerId="LiveId" clId="{E1E86C64-85E2-4FB9-8FE8-8A1091B05419}" dt="2023-09-06T14:58:12.394" v="1" actId="20577"/>
          <ac:spMkLst>
            <pc:docMk/>
            <pc:sldMk cId="0" sldId="257"/>
            <ac:spMk id="97" creationId="{00000000-0000-0000-0000-000000000000}"/>
          </ac:spMkLst>
        </pc:spChg>
      </pc:sldChg>
      <pc:sldChg chg="delSp modSp add del mod ord">
        <pc:chgData name="Fabiana Witt" userId="dc686f445102e132" providerId="LiveId" clId="{E1E86C64-85E2-4FB9-8FE8-8A1091B05419}" dt="2023-09-06T15:52:20.643" v="1107" actId="47"/>
        <pc:sldMkLst>
          <pc:docMk/>
          <pc:sldMk cId="0" sldId="259"/>
        </pc:sldMkLst>
        <pc:graphicFrameChg chg="del mod">
          <ac:chgData name="Fabiana Witt" userId="dc686f445102e132" providerId="LiveId" clId="{E1E86C64-85E2-4FB9-8FE8-8A1091B05419}" dt="2023-09-06T15:52:18.524" v="1106" actId="478"/>
          <ac:graphicFrameMkLst>
            <pc:docMk/>
            <pc:sldMk cId="0" sldId="259"/>
            <ac:graphicFrameMk id="109" creationId="{00000000-0000-0000-0000-000000000000}"/>
          </ac:graphicFrameMkLst>
        </pc:graphicFrameChg>
      </pc:sldChg>
      <pc:sldChg chg="add">
        <pc:chgData name="Fabiana Witt" userId="dc686f445102e132" providerId="LiveId" clId="{E1E86C64-85E2-4FB9-8FE8-8A1091B05419}" dt="2023-09-06T15:59:58.746" v="1217"/>
        <pc:sldMkLst>
          <pc:docMk/>
          <pc:sldMk cId="0" sldId="261"/>
        </pc:sldMkLst>
      </pc:sldChg>
      <pc:sldChg chg="modSp add mod">
        <pc:chgData name="Fabiana Witt" userId="dc686f445102e132" providerId="LiveId" clId="{E1E86C64-85E2-4FB9-8FE8-8A1091B05419}" dt="2023-09-06T16:04:59.853" v="1360" actId="207"/>
        <pc:sldMkLst>
          <pc:docMk/>
          <pc:sldMk cId="0" sldId="263"/>
        </pc:sldMkLst>
        <pc:spChg chg="mod">
          <ac:chgData name="Fabiana Witt" userId="dc686f445102e132" providerId="LiveId" clId="{E1E86C64-85E2-4FB9-8FE8-8A1091B05419}" dt="2023-09-06T16:04:59.853" v="1360" actId="207"/>
          <ac:spMkLst>
            <pc:docMk/>
            <pc:sldMk cId="0" sldId="263"/>
            <ac:spMk id="132" creationId="{00000000-0000-0000-0000-000000000000}"/>
          </ac:spMkLst>
        </pc:spChg>
        <pc:spChg chg="mod">
          <ac:chgData name="Fabiana Witt" userId="dc686f445102e132" providerId="LiveId" clId="{E1E86C64-85E2-4FB9-8FE8-8A1091B05419}" dt="2023-09-06T16:03:28.080" v="1318" actId="113"/>
          <ac:spMkLst>
            <pc:docMk/>
            <pc:sldMk cId="0" sldId="263"/>
            <ac:spMk id="133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05:12.782" v="1362" actId="6549"/>
        <pc:sldMkLst>
          <pc:docMk/>
          <pc:sldMk cId="0" sldId="264"/>
        </pc:sldMkLst>
        <pc:spChg chg="mod">
          <ac:chgData name="Fabiana Witt" userId="dc686f445102e132" providerId="LiveId" clId="{E1E86C64-85E2-4FB9-8FE8-8A1091B05419}" dt="2023-09-06T16:05:12.782" v="1362" actId="6549"/>
          <ac:spMkLst>
            <pc:docMk/>
            <pc:sldMk cId="0" sldId="264"/>
            <ac:spMk id="138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05:21.367" v="1364" actId="27636"/>
        <pc:sldMkLst>
          <pc:docMk/>
          <pc:sldMk cId="0" sldId="265"/>
        </pc:sldMkLst>
        <pc:spChg chg="mod">
          <ac:chgData name="Fabiana Witt" userId="dc686f445102e132" providerId="LiveId" clId="{E1E86C64-85E2-4FB9-8FE8-8A1091B05419}" dt="2023-09-06T16:05:21.367" v="1364" actId="27636"/>
          <ac:spMkLst>
            <pc:docMk/>
            <pc:sldMk cId="0" sldId="265"/>
            <ac:spMk id="145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08:30.768" v="1401" actId="113"/>
        <pc:sldMkLst>
          <pc:docMk/>
          <pc:sldMk cId="0" sldId="266"/>
        </pc:sldMkLst>
        <pc:spChg chg="mod">
          <ac:chgData name="Fabiana Witt" userId="dc686f445102e132" providerId="LiveId" clId="{E1E86C64-85E2-4FB9-8FE8-8A1091B05419}" dt="2023-09-06T16:08:30.768" v="1401" actId="113"/>
          <ac:spMkLst>
            <pc:docMk/>
            <pc:sldMk cId="0" sldId="266"/>
            <ac:spMk id="150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06:27.328" v="1379" actId="1037"/>
        <pc:sldMkLst>
          <pc:docMk/>
          <pc:sldMk cId="0" sldId="267"/>
        </pc:sldMkLst>
        <pc:picChg chg="mod">
          <ac:chgData name="Fabiana Witt" userId="dc686f445102e132" providerId="LiveId" clId="{E1E86C64-85E2-4FB9-8FE8-8A1091B05419}" dt="2023-09-06T16:06:27.328" v="1379" actId="1037"/>
          <ac:picMkLst>
            <pc:docMk/>
            <pc:sldMk cId="0" sldId="267"/>
            <ac:picMk id="155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6:20.260" v="1371" actId="1076"/>
        <pc:sldMkLst>
          <pc:docMk/>
          <pc:sldMk cId="0" sldId="268"/>
        </pc:sldMkLst>
        <pc:picChg chg="mod">
          <ac:chgData name="Fabiana Witt" userId="dc686f445102e132" providerId="LiveId" clId="{E1E86C64-85E2-4FB9-8FE8-8A1091B05419}" dt="2023-09-06T16:06:20.260" v="1371" actId="1076"/>
          <ac:picMkLst>
            <pc:docMk/>
            <pc:sldMk cId="0" sldId="268"/>
            <ac:picMk id="160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6:55.236" v="1382" actId="1076"/>
        <pc:sldMkLst>
          <pc:docMk/>
          <pc:sldMk cId="0" sldId="269"/>
        </pc:sldMkLst>
        <pc:picChg chg="mod">
          <ac:chgData name="Fabiana Witt" userId="dc686f445102e132" providerId="LiveId" clId="{E1E86C64-85E2-4FB9-8FE8-8A1091B05419}" dt="2023-09-06T16:06:55.236" v="1382" actId="1076"/>
          <ac:picMkLst>
            <pc:docMk/>
            <pc:sldMk cId="0" sldId="269"/>
            <ac:picMk id="165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7:08.579" v="1385" actId="1076"/>
        <pc:sldMkLst>
          <pc:docMk/>
          <pc:sldMk cId="0" sldId="270"/>
        </pc:sldMkLst>
        <pc:picChg chg="mod">
          <ac:chgData name="Fabiana Witt" userId="dc686f445102e132" providerId="LiveId" clId="{E1E86C64-85E2-4FB9-8FE8-8A1091B05419}" dt="2023-09-06T16:07:08.579" v="1385" actId="1076"/>
          <ac:picMkLst>
            <pc:docMk/>
            <pc:sldMk cId="0" sldId="270"/>
            <ac:picMk id="170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7:25.372" v="1388" actId="1076"/>
        <pc:sldMkLst>
          <pc:docMk/>
          <pc:sldMk cId="0" sldId="271"/>
        </pc:sldMkLst>
        <pc:picChg chg="mod">
          <ac:chgData name="Fabiana Witt" userId="dc686f445102e132" providerId="LiveId" clId="{E1E86C64-85E2-4FB9-8FE8-8A1091B05419}" dt="2023-09-06T16:07:25.372" v="1388" actId="1076"/>
          <ac:picMkLst>
            <pc:docMk/>
            <pc:sldMk cId="0" sldId="271"/>
            <ac:picMk id="175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7:45.836" v="1391" actId="1076"/>
        <pc:sldMkLst>
          <pc:docMk/>
          <pc:sldMk cId="0" sldId="272"/>
        </pc:sldMkLst>
        <pc:picChg chg="mod">
          <ac:chgData name="Fabiana Witt" userId="dc686f445102e132" providerId="LiveId" clId="{E1E86C64-85E2-4FB9-8FE8-8A1091B05419}" dt="2023-09-06T16:07:45.836" v="1391" actId="1076"/>
          <ac:picMkLst>
            <pc:docMk/>
            <pc:sldMk cId="0" sldId="272"/>
            <ac:picMk id="180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8:00.675" v="1395" actId="1076"/>
        <pc:sldMkLst>
          <pc:docMk/>
          <pc:sldMk cId="0" sldId="273"/>
        </pc:sldMkLst>
        <pc:picChg chg="mod">
          <ac:chgData name="Fabiana Witt" userId="dc686f445102e132" providerId="LiveId" clId="{E1E86C64-85E2-4FB9-8FE8-8A1091B05419}" dt="2023-09-06T16:08:00.675" v="1395" actId="1076"/>
          <ac:picMkLst>
            <pc:docMk/>
            <pc:sldMk cId="0" sldId="273"/>
            <ac:picMk id="185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8:17.068" v="1398" actId="1076"/>
        <pc:sldMkLst>
          <pc:docMk/>
          <pc:sldMk cId="0" sldId="274"/>
        </pc:sldMkLst>
        <pc:picChg chg="mod">
          <ac:chgData name="Fabiana Witt" userId="dc686f445102e132" providerId="LiveId" clId="{E1E86C64-85E2-4FB9-8FE8-8A1091B05419}" dt="2023-09-06T16:08:17.068" v="1398" actId="1076"/>
          <ac:picMkLst>
            <pc:docMk/>
            <pc:sldMk cId="0" sldId="274"/>
            <ac:picMk id="190" creationId="{00000000-0000-0000-0000-000000000000}"/>
          </ac:picMkLst>
        </pc:picChg>
      </pc:sldChg>
      <pc:sldChg chg="delSp modSp add mod">
        <pc:chgData name="Fabiana Witt" userId="dc686f445102e132" providerId="LiveId" clId="{E1E86C64-85E2-4FB9-8FE8-8A1091B05419}" dt="2023-09-06T16:08:24.790" v="1400" actId="113"/>
        <pc:sldMkLst>
          <pc:docMk/>
          <pc:sldMk cId="0" sldId="275"/>
        </pc:sldMkLst>
        <pc:spChg chg="mod">
          <ac:chgData name="Fabiana Witt" userId="dc686f445102e132" providerId="LiveId" clId="{E1E86C64-85E2-4FB9-8FE8-8A1091B05419}" dt="2023-09-06T16:08:24.790" v="1400" actId="113"/>
          <ac:spMkLst>
            <pc:docMk/>
            <pc:sldMk cId="0" sldId="275"/>
            <ac:spMk id="195" creationId="{00000000-0000-0000-0000-000000000000}"/>
          </ac:spMkLst>
        </pc:spChg>
        <pc:spChg chg="del">
          <ac:chgData name="Fabiana Witt" userId="dc686f445102e132" providerId="LiveId" clId="{E1E86C64-85E2-4FB9-8FE8-8A1091B05419}" dt="2023-09-06T16:08:22.430" v="1399" actId="478"/>
          <ac:spMkLst>
            <pc:docMk/>
            <pc:sldMk cId="0" sldId="275"/>
            <ac:spMk id="196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08:55.987" v="1404" actId="1076"/>
        <pc:sldMkLst>
          <pc:docMk/>
          <pc:sldMk cId="0" sldId="276"/>
        </pc:sldMkLst>
        <pc:picChg chg="mod">
          <ac:chgData name="Fabiana Witt" userId="dc686f445102e132" providerId="LiveId" clId="{E1E86C64-85E2-4FB9-8FE8-8A1091B05419}" dt="2023-09-06T16:08:55.987" v="1404" actId="1076"/>
          <ac:picMkLst>
            <pc:docMk/>
            <pc:sldMk cId="0" sldId="276"/>
            <ac:picMk id="201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9:09.508" v="1407" actId="1076"/>
        <pc:sldMkLst>
          <pc:docMk/>
          <pc:sldMk cId="0" sldId="277"/>
        </pc:sldMkLst>
        <pc:picChg chg="mod">
          <ac:chgData name="Fabiana Witt" userId="dc686f445102e132" providerId="LiveId" clId="{E1E86C64-85E2-4FB9-8FE8-8A1091B05419}" dt="2023-09-06T16:09:09.508" v="1407" actId="1076"/>
          <ac:picMkLst>
            <pc:docMk/>
            <pc:sldMk cId="0" sldId="277"/>
            <ac:picMk id="206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9:26.339" v="1410" actId="1076"/>
        <pc:sldMkLst>
          <pc:docMk/>
          <pc:sldMk cId="0" sldId="278"/>
        </pc:sldMkLst>
        <pc:picChg chg="mod">
          <ac:chgData name="Fabiana Witt" userId="dc686f445102e132" providerId="LiveId" clId="{E1E86C64-85E2-4FB9-8FE8-8A1091B05419}" dt="2023-09-06T16:09:26.339" v="1410" actId="1076"/>
          <ac:picMkLst>
            <pc:docMk/>
            <pc:sldMk cId="0" sldId="278"/>
            <ac:picMk id="211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09:41.819" v="1413" actId="1076"/>
        <pc:sldMkLst>
          <pc:docMk/>
          <pc:sldMk cId="0" sldId="279"/>
        </pc:sldMkLst>
        <pc:picChg chg="mod">
          <ac:chgData name="Fabiana Witt" userId="dc686f445102e132" providerId="LiveId" clId="{E1E86C64-85E2-4FB9-8FE8-8A1091B05419}" dt="2023-09-06T16:09:41.819" v="1413" actId="1076"/>
          <ac:picMkLst>
            <pc:docMk/>
            <pc:sldMk cId="0" sldId="279"/>
            <ac:picMk id="216" creationId="{00000000-0000-0000-0000-000000000000}"/>
          </ac:picMkLst>
        </pc:picChg>
      </pc:sldChg>
      <pc:sldChg chg="delSp modSp add mod">
        <pc:chgData name="Fabiana Witt" userId="dc686f445102e132" providerId="LiveId" clId="{E1E86C64-85E2-4FB9-8FE8-8A1091B05419}" dt="2023-09-06T16:09:48.453" v="1415" actId="113"/>
        <pc:sldMkLst>
          <pc:docMk/>
          <pc:sldMk cId="0" sldId="280"/>
        </pc:sldMkLst>
        <pc:spChg chg="mod">
          <ac:chgData name="Fabiana Witt" userId="dc686f445102e132" providerId="LiveId" clId="{E1E86C64-85E2-4FB9-8FE8-8A1091B05419}" dt="2023-09-06T16:09:48.453" v="1415" actId="113"/>
          <ac:spMkLst>
            <pc:docMk/>
            <pc:sldMk cId="0" sldId="280"/>
            <ac:spMk id="221" creationId="{00000000-0000-0000-0000-000000000000}"/>
          </ac:spMkLst>
        </pc:spChg>
        <pc:spChg chg="del">
          <ac:chgData name="Fabiana Witt" userId="dc686f445102e132" providerId="LiveId" clId="{E1E86C64-85E2-4FB9-8FE8-8A1091B05419}" dt="2023-09-06T16:09:46.057" v="1414" actId="478"/>
          <ac:spMkLst>
            <pc:docMk/>
            <pc:sldMk cId="0" sldId="280"/>
            <ac:spMk id="222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10:03.884" v="1419" actId="1076"/>
        <pc:sldMkLst>
          <pc:docMk/>
          <pc:sldMk cId="0" sldId="281"/>
        </pc:sldMkLst>
        <pc:picChg chg="mod">
          <ac:chgData name="Fabiana Witt" userId="dc686f445102e132" providerId="LiveId" clId="{E1E86C64-85E2-4FB9-8FE8-8A1091B05419}" dt="2023-09-06T16:10:03.884" v="1419" actId="1076"/>
          <ac:picMkLst>
            <pc:docMk/>
            <pc:sldMk cId="0" sldId="281"/>
            <ac:picMk id="227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0:18.611" v="1422" actId="1076"/>
        <pc:sldMkLst>
          <pc:docMk/>
          <pc:sldMk cId="0" sldId="282"/>
        </pc:sldMkLst>
        <pc:picChg chg="mod">
          <ac:chgData name="Fabiana Witt" userId="dc686f445102e132" providerId="LiveId" clId="{E1E86C64-85E2-4FB9-8FE8-8A1091B05419}" dt="2023-09-06T16:10:18.611" v="1422" actId="1076"/>
          <ac:picMkLst>
            <pc:docMk/>
            <pc:sldMk cId="0" sldId="282"/>
            <ac:picMk id="232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0:33.180" v="1425" actId="1076"/>
        <pc:sldMkLst>
          <pc:docMk/>
          <pc:sldMk cId="0" sldId="283"/>
        </pc:sldMkLst>
        <pc:picChg chg="mod">
          <ac:chgData name="Fabiana Witt" userId="dc686f445102e132" providerId="LiveId" clId="{E1E86C64-85E2-4FB9-8FE8-8A1091B05419}" dt="2023-09-06T16:10:33.180" v="1425" actId="1076"/>
          <ac:picMkLst>
            <pc:docMk/>
            <pc:sldMk cId="0" sldId="283"/>
            <ac:picMk id="237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0:54.316" v="1428" actId="1076"/>
        <pc:sldMkLst>
          <pc:docMk/>
          <pc:sldMk cId="0" sldId="284"/>
        </pc:sldMkLst>
        <pc:picChg chg="mod">
          <ac:chgData name="Fabiana Witt" userId="dc686f445102e132" providerId="LiveId" clId="{E1E86C64-85E2-4FB9-8FE8-8A1091B05419}" dt="2023-09-06T16:10:54.316" v="1428" actId="1076"/>
          <ac:picMkLst>
            <pc:docMk/>
            <pc:sldMk cId="0" sldId="284"/>
            <ac:picMk id="242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1:09.156" v="1431" actId="1076"/>
        <pc:sldMkLst>
          <pc:docMk/>
          <pc:sldMk cId="0" sldId="285"/>
        </pc:sldMkLst>
        <pc:picChg chg="mod">
          <ac:chgData name="Fabiana Witt" userId="dc686f445102e132" providerId="LiveId" clId="{E1E86C64-85E2-4FB9-8FE8-8A1091B05419}" dt="2023-09-06T16:11:09.156" v="1431" actId="1076"/>
          <ac:picMkLst>
            <pc:docMk/>
            <pc:sldMk cId="0" sldId="285"/>
            <ac:picMk id="247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1:24.948" v="1434" actId="1076"/>
        <pc:sldMkLst>
          <pc:docMk/>
          <pc:sldMk cId="0" sldId="286"/>
        </pc:sldMkLst>
        <pc:picChg chg="mod">
          <ac:chgData name="Fabiana Witt" userId="dc686f445102e132" providerId="LiveId" clId="{E1E86C64-85E2-4FB9-8FE8-8A1091B05419}" dt="2023-09-06T16:11:24.948" v="1434" actId="1076"/>
          <ac:picMkLst>
            <pc:docMk/>
            <pc:sldMk cId="0" sldId="286"/>
            <ac:picMk id="252" creationId="{00000000-0000-0000-0000-000000000000}"/>
          </ac:picMkLst>
        </pc:picChg>
      </pc:sldChg>
      <pc:sldChg chg="delSp modSp add mod">
        <pc:chgData name="Fabiana Witt" userId="dc686f445102e132" providerId="LiveId" clId="{E1E86C64-85E2-4FB9-8FE8-8A1091B05419}" dt="2023-09-06T16:11:33.142" v="1436" actId="113"/>
        <pc:sldMkLst>
          <pc:docMk/>
          <pc:sldMk cId="0" sldId="287"/>
        </pc:sldMkLst>
        <pc:spChg chg="mod">
          <ac:chgData name="Fabiana Witt" userId="dc686f445102e132" providerId="LiveId" clId="{E1E86C64-85E2-4FB9-8FE8-8A1091B05419}" dt="2023-09-06T16:11:33.142" v="1436" actId="113"/>
          <ac:spMkLst>
            <pc:docMk/>
            <pc:sldMk cId="0" sldId="287"/>
            <ac:spMk id="257" creationId="{00000000-0000-0000-0000-000000000000}"/>
          </ac:spMkLst>
        </pc:spChg>
        <pc:spChg chg="del">
          <ac:chgData name="Fabiana Witt" userId="dc686f445102e132" providerId="LiveId" clId="{E1E86C64-85E2-4FB9-8FE8-8A1091B05419}" dt="2023-09-06T16:11:30.055" v="1435" actId="478"/>
          <ac:spMkLst>
            <pc:docMk/>
            <pc:sldMk cId="0" sldId="287"/>
            <ac:spMk id="258" creationId="{00000000-0000-0000-0000-000000000000}"/>
          </ac:spMkLst>
        </pc:spChg>
      </pc:sldChg>
      <pc:sldChg chg="modSp add mod">
        <pc:chgData name="Fabiana Witt" userId="dc686f445102e132" providerId="LiveId" clId="{E1E86C64-85E2-4FB9-8FE8-8A1091B05419}" dt="2023-09-06T16:11:47.339" v="1439" actId="1076"/>
        <pc:sldMkLst>
          <pc:docMk/>
          <pc:sldMk cId="0" sldId="288"/>
        </pc:sldMkLst>
        <pc:picChg chg="mod">
          <ac:chgData name="Fabiana Witt" userId="dc686f445102e132" providerId="LiveId" clId="{E1E86C64-85E2-4FB9-8FE8-8A1091B05419}" dt="2023-09-06T16:11:47.339" v="1439" actId="1076"/>
          <ac:picMkLst>
            <pc:docMk/>
            <pc:sldMk cId="0" sldId="288"/>
            <ac:picMk id="263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2:01.876" v="1442" actId="1076"/>
        <pc:sldMkLst>
          <pc:docMk/>
          <pc:sldMk cId="0" sldId="289"/>
        </pc:sldMkLst>
        <pc:picChg chg="mod">
          <ac:chgData name="Fabiana Witt" userId="dc686f445102e132" providerId="LiveId" clId="{E1E86C64-85E2-4FB9-8FE8-8A1091B05419}" dt="2023-09-06T16:12:01.876" v="1442" actId="1076"/>
          <ac:picMkLst>
            <pc:docMk/>
            <pc:sldMk cId="0" sldId="289"/>
            <ac:picMk id="268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2:16.180" v="1445" actId="1076"/>
        <pc:sldMkLst>
          <pc:docMk/>
          <pc:sldMk cId="0" sldId="290"/>
        </pc:sldMkLst>
        <pc:picChg chg="mod">
          <ac:chgData name="Fabiana Witt" userId="dc686f445102e132" providerId="LiveId" clId="{E1E86C64-85E2-4FB9-8FE8-8A1091B05419}" dt="2023-09-06T16:12:16.180" v="1445" actId="1076"/>
          <ac:picMkLst>
            <pc:docMk/>
            <pc:sldMk cId="0" sldId="290"/>
            <ac:picMk id="273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2:30.891" v="1448" actId="1076"/>
        <pc:sldMkLst>
          <pc:docMk/>
          <pc:sldMk cId="0" sldId="291"/>
        </pc:sldMkLst>
        <pc:picChg chg="mod">
          <ac:chgData name="Fabiana Witt" userId="dc686f445102e132" providerId="LiveId" clId="{E1E86C64-85E2-4FB9-8FE8-8A1091B05419}" dt="2023-09-06T16:12:30.891" v="1448" actId="1076"/>
          <ac:picMkLst>
            <pc:docMk/>
            <pc:sldMk cId="0" sldId="291"/>
            <ac:picMk id="278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2:50.124" v="1452" actId="1076"/>
        <pc:sldMkLst>
          <pc:docMk/>
          <pc:sldMk cId="0" sldId="292"/>
        </pc:sldMkLst>
        <pc:picChg chg="mod">
          <ac:chgData name="Fabiana Witt" userId="dc686f445102e132" providerId="LiveId" clId="{E1E86C64-85E2-4FB9-8FE8-8A1091B05419}" dt="2023-09-06T16:12:50.124" v="1452" actId="1076"/>
          <ac:picMkLst>
            <pc:docMk/>
            <pc:sldMk cId="0" sldId="292"/>
            <ac:picMk id="283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3:05.748" v="1455" actId="1076"/>
        <pc:sldMkLst>
          <pc:docMk/>
          <pc:sldMk cId="0" sldId="293"/>
        </pc:sldMkLst>
        <pc:picChg chg="mod">
          <ac:chgData name="Fabiana Witt" userId="dc686f445102e132" providerId="LiveId" clId="{E1E86C64-85E2-4FB9-8FE8-8A1091B05419}" dt="2023-09-06T16:13:05.748" v="1455" actId="1076"/>
          <ac:picMkLst>
            <pc:docMk/>
            <pc:sldMk cId="0" sldId="293"/>
            <ac:picMk id="288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3:20.196" v="1458" actId="1076"/>
        <pc:sldMkLst>
          <pc:docMk/>
          <pc:sldMk cId="0" sldId="294"/>
        </pc:sldMkLst>
        <pc:picChg chg="mod">
          <ac:chgData name="Fabiana Witt" userId="dc686f445102e132" providerId="LiveId" clId="{E1E86C64-85E2-4FB9-8FE8-8A1091B05419}" dt="2023-09-06T16:13:20.196" v="1458" actId="1076"/>
          <ac:picMkLst>
            <pc:docMk/>
            <pc:sldMk cId="0" sldId="294"/>
            <ac:picMk id="293" creationId="{00000000-0000-0000-0000-000000000000}"/>
          </ac:picMkLst>
        </pc:picChg>
      </pc:sldChg>
      <pc:sldChg chg="modSp add mod">
        <pc:chgData name="Fabiana Witt" userId="dc686f445102e132" providerId="LiveId" clId="{E1E86C64-85E2-4FB9-8FE8-8A1091B05419}" dt="2023-09-06T16:13:34.619" v="1461" actId="1076"/>
        <pc:sldMkLst>
          <pc:docMk/>
          <pc:sldMk cId="0" sldId="295"/>
        </pc:sldMkLst>
        <pc:picChg chg="mod">
          <ac:chgData name="Fabiana Witt" userId="dc686f445102e132" providerId="LiveId" clId="{E1E86C64-85E2-4FB9-8FE8-8A1091B05419}" dt="2023-09-06T16:13:34.619" v="1461" actId="1076"/>
          <ac:picMkLst>
            <pc:docMk/>
            <pc:sldMk cId="0" sldId="295"/>
            <ac:picMk id="298" creationId="{00000000-0000-0000-0000-000000000000}"/>
          </ac:picMkLst>
        </pc:picChg>
      </pc:sldChg>
      <pc:sldChg chg="add">
        <pc:chgData name="Fabiana Witt" userId="dc686f445102e132" providerId="LiveId" clId="{E1E86C64-85E2-4FB9-8FE8-8A1091B05419}" dt="2023-09-06T16:44:13.011" v="1811"/>
        <pc:sldMkLst>
          <pc:docMk/>
          <pc:sldMk cId="0" sldId="302"/>
        </pc:sldMkLst>
      </pc:sldChg>
      <pc:sldChg chg="add">
        <pc:chgData name="Fabiana Witt" userId="dc686f445102e132" providerId="LiveId" clId="{E1E86C64-85E2-4FB9-8FE8-8A1091B05419}" dt="2023-09-06T16:14:43.491" v="1462"/>
        <pc:sldMkLst>
          <pc:docMk/>
          <pc:sldMk cId="0" sldId="305"/>
        </pc:sldMkLst>
      </pc:sldChg>
      <pc:sldChg chg="addSp modSp add mod">
        <pc:chgData name="Fabiana Witt" userId="dc686f445102e132" providerId="LiveId" clId="{E1E86C64-85E2-4FB9-8FE8-8A1091B05419}" dt="2023-09-06T16:22:36.038" v="1553" actId="2085"/>
        <pc:sldMkLst>
          <pc:docMk/>
          <pc:sldMk cId="0" sldId="306"/>
        </pc:sldMkLst>
        <pc:spChg chg="add mod ord">
          <ac:chgData name="Fabiana Witt" userId="dc686f445102e132" providerId="LiveId" clId="{E1E86C64-85E2-4FB9-8FE8-8A1091B05419}" dt="2023-09-06T16:22:36.038" v="1553" actId="2085"/>
          <ac:spMkLst>
            <pc:docMk/>
            <pc:sldMk cId="0" sldId="306"/>
            <ac:spMk id="2" creationId="{398C4073-5630-8C9A-0C3E-1378FDC0855C}"/>
          </ac:spMkLst>
        </pc:spChg>
        <pc:spChg chg="mod">
          <ac:chgData name="Fabiana Witt" userId="dc686f445102e132" providerId="LiveId" clId="{E1E86C64-85E2-4FB9-8FE8-8A1091B05419}" dt="2023-09-06T16:21:42.716" v="1545" actId="20577"/>
          <ac:spMkLst>
            <pc:docMk/>
            <pc:sldMk cId="0" sldId="306"/>
            <ac:spMk id="356" creationId="{00000000-0000-0000-0000-000000000000}"/>
          </ac:spMkLst>
        </pc:spChg>
        <pc:picChg chg="mod ord">
          <ac:chgData name="Fabiana Witt" userId="dc686f445102e132" providerId="LiveId" clId="{E1E86C64-85E2-4FB9-8FE8-8A1091B05419}" dt="2023-09-06T16:22:08.487" v="1549" actId="166"/>
          <ac:picMkLst>
            <pc:docMk/>
            <pc:sldMk cId="0" sldId="306"/>
            <ac:picMk id="358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2:49.317" v="1563" actId="20577"/>
        <pc:sldMkLst>
          <pc:docMk/>
          <pc:sldMk cId="0" sldId="307"/>
        </pc:sldMkLst>
        <pc:spChg chg="add mod">
          <ac:chgData name="Fabiana Witt" userId="dc686f445102e132" providerId="LiveId" clId="{E1E86C64-85E2-4FB9-8FE8-8A1091B05419}" dt="2023-09-06T16:22:45.377" v="1561" actId="1036"/>
          <ac:spMkLst>
            <pc:docMk/>
            <pc:sldMk cId="0" sldId="307"/>
            <ac:spMk id="2" creationId="{BC0B1A8F-5B1B-944A-3B0E-C99F07AAE946}"/>
          </ac:spMkLst>
        </pc:spChg>
        <pc:spChg chg="mod">
          <ac:chgData name="Fabiana Witt" userId="dc686f445102e132" providerId="LiveId" clId="{E1E86C64-85E2-4FB9-8FE8-8A1091B05419}" dt="2023-09-06T16:22:49.317" v="1563" actId="20577"/>
          <ac:spMkLst>
            <pc:docMk/>
            <pc:sldMk cId="0" sldId="307"/>
            <ac:spMk id="363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6:12.492" v="1479" actId="14100"/>
          <ac:picMkLst>
            <pc:docMk/>
            <pc:sldMk cId="0" sldId="307"/>
            <ac:picMk id="365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2:58.238" v="1567" actId="1076"/>
        <pc:sldMkLst>
          <pc:docMk/>
          <pc:sldMk cId="0" sldId="308"/>
        </pc:sldMkLst>
        <pc:spChg chg="add mod">
          <ac:chgData name="Fabiana Witt" userId="dc686f445102e132" providerId="LiveId" clId="{E1E86C64-85E2-4FB9-8FE8-8A1091B05419}" dt="2023-09-06T16:22:58.238" v="1567" actId="1076"/>
          <ac:spMkLst>
            <pc:docMk/>
            <pc:sldMk cId="0" sldId="308"/>
            <ac:spMk id="2" creationId="{F81EF506-4D44-D68B-6990-88C4C0BA36DC}"/>
          </ac:spMkLst>
        </pc:spChg>
        <pc:spChg chg="mod">
          <ac:chgData name="Fabiana Witt" userId="dc686f445102e132" providerId="LiveId" clId="{E1E86C64-85E2-4FB9-8FE8-8A1091B05419}" dt="2023-09-06T16:22:54.496" v="1565" actId="20577"/>
          <ac:spMkLst>
            <pc:docMk/>
            <pc:sldMk cId="0" sldId="308"/>
            <ac:spMk id="370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6:25.275" v="1484" actId="1076"/>
          <ac:picMkLst>
            <pc:docMk/>
            <pc:sldMk cId="0" sldId="308"/>
            <ac:picMk id="372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05.357" v="1571" actId="6549"/>
        <pc:sldMkLst>
          <pc:docMk/>
          <pc:sldMk cId="0" sldId="309"/>
        </pc:sldMkLst>
        <pc:spChg chg="add mod">
          <ac:chgData name="Fabiana Witt" userId="dc686f445102e132" providerId="LiveId" clId="{E1E86C64-85E2-4FB9-8FE8-8A1091B05419}" dt="2023-09-06T16:23:03.333" v="1569" actId="1076"/>
          <ac:spMkLst>
            <pc:docMk/>
            <pc:sldMk cId="0" sldId="309"/>
            <ac:spMk id="2" creationId="{694F76AC-FECF-0C3B-7EF6-058ACEBA56A9}"/>
          </ac:spMkLst>
        </pc:spChg>
        <pc:spChg chg="mod">
          <ac:chgData name="Fabiana Witt" userId="dc686f445102e132" providerId="LiveId" clId="{E1E86C64-85E2-4FB9-8FE8-8A1091B05419}" dt="2023-09-06T16:23:05.357" v="1571" actId="6549"/>
          <ac:spMkLst>
            <pc:docMk/>
            <pc:sldMk cId="0" sldId="309"/>
            <ac:spMk id="377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6:33.955" v="1487" actId="1076"/>
          <ac:picMkLst>
            <pc:docMk/>
            <pc:sldMk cId="0" sldId="309"/>
            <ac:picMk id="379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13.941" v="1575" actId="1076"/>
        <pc:sldMkLst>
          <pc:docMk/>
          <pc:sldMk cId="0" sldId="310"/>
        </pc:sldMkLst>
        <pc:spChg chg="add mod">
          <ac:chgData name="Fabiana Witt" userId="dc686f445102e132" providerId="LiveId" clId="{E1E86C64-85E2-4FB9-8FE8-8A1091B05419}" dt="2023-09-06T16:23:13.941" v="1575" actId="1076"/>
          <ac:spMkLst>
            <pc:docMk/>
            <pc:sldMk cId="0" sldId="310"/>
            <ac:spMk id="2" creationId="{ED55DE8D-8B42-8846-46E6-6FA2413B51C9}"/>
          </ac:spMkLst>
        </pc:spChg>
        <pc:spChg chg="mod">
          <ac:chgData name="Fabiana Witt" userId="dc686f445102e132" providerId="LiveId" clId="{E1E86C64-85E2-4FB9-8FE8-8A1091B05419}" dt="2023-09-06T16:23:09.742" v="1573" actId="20577"/>
          <ac:spMkLst>
            <pc:docMk/>
            <pc:sldMk cId="0" sldId="310"/>
            <ac:spMk id="384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6:43.571" v="1489" actId="1076"/>
          <ac:picMkLst>
            <pc:docMk/>
            <pc:sldMk cId="0" sldId="310"/>
            <ac:picMk id="386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21.417" v="1579" actId="20577"/>
        <pc:sldMkLst>
          <pc:docMk/>
          <pc:sldMk cId="0" sldId="311"/>
        </pc:sldMkLst>
        <pc:spChg chg="add mod">
          <ac:chgData name="Fabiana Witt" userId="dc686f445102e132" providerId="LiveId" clId="{E1E86C64-85E2-4FB9-8FE8-8A1091B05419}" dt="2023-09-06T16:23:18.774" v="1577" actId="1076"/>
          <ac:spMkLst>
            <pc:docMk/>
            <pc:sldMk cId="0" sldId="311"/>
            <ac:spMk id="2" creationId="{9CCB1C45-91CB-2C67-4F53-CA96C1B29774}"/>
          </ac:spMkLst>
        </pc:spChg>
        <pc:spChg chg="mod">
          <ac:chgData name="Fabiana Witt" userId="dc686f445102e132" providerId="LiveId" clId="{E1E86C64-85E2-4FB9-8FE8-8A1091B05419}" dt="2023-09-06T16:23:21.417" v="1579" actId="20577"/>
          <ac:spMkLst>
            <pc:docMk/>
            <pc:sldMk cId="0" sldId="311"/>
            <ac:spMk id="391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6:50.884" v="1491" actId="1076"/>
          <ac:picMkLst>
            <pc:docMk/>
            <pc:sldMk cId="0" sldId="311"/>
            <ac:picMk id="393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28.246" v="1583" actId="6549"/>
        <pc:sldMkLst>
          <pc:docMk/>
          <pc:sldMk cId="0" sldId="312"/>
        </pc:sldMkLst>
        <pc:spChg chg="add mod">
          <ac:chgData name="Fabiana Witt" userId="dc686f445102e132" providerId="LiveId" clId="{E1E86C64-85E2-4FB9-8FE8-8A1091B05419}" dt="2023-09-06T16:23:26.157" v="1581" actId="1076"/>
          <ac:spMkLst>
            <pc:docMk/>
            <pc:sldMk cId="0" sldId="312"/>
            <ac:spMk id="2" creationId="{A7374C53-53E6-5B2C-C299-A109A00E0B4E}"/>
          </ac:spMkLst>
        </pc:spChg>
        <pc:spChg chg="mod">
          <ac:chgData name="Fabiana Witt" userId="dc686f445102e132" providerId="LiveId" clId="{E1E86C64-85E2-4FB9-8FE8-8A1091B05419}" dt="2023-09-06T16:23:28.246" v="1583" actId="6549"/>
          <ac:spMkLst>
            <pc:docMk/>
            <pc:sldMk cId="0" sldId="312"/>
            <ac:spMk id="398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01.068" v="1494" actId="1076"/>
          <ac:picMkLst>
            <pc:docMk/>
            <pc:sldMk cId="0" sldId="312"/>
            <ac:picMk id="400" creationId="{00000000-0000-0000-0000-000000000000}"/>
          </ac:picMkLst>
        </pc:picChg>
      </pc:sldChg>
      <pc:sldChg chg="add del">
        <pc:chgData name="Fabiana Witt" userId="dc686f445102e132" providerId="LiveId" clId="{E1E86C64-85E2-4FB9-8FE8-8A1091B05419}" dt="2023-09-06T15:34:09.251" v="668" actId="47"/>
        <pc:sldMkLst>
          <pc:docMk/>
          <pc:sldMk cId="2422742710" sldId="312"/>
        </pc:sldMkLst>
      </pc:sldChg>
      <pc:sldChg chg="addSp modSp add mod">
        <pc:chgData name="Fabiana Witt" userId="dc686f445102e132" providerId="LiveId" clId="{E1E86C64-85E2-4FB9-8FE8-8A1091B05419}" dt="2023-09-06T16:23:34.507" v="1586" actId="6549"/>
        <pc:sldMkLst>
          <pc:docMk/>
          <pc:sldMk cId="0" sldId="313"/>
        </pc:sldMkLst>
        <pc:spChg chg="add mod">
          <ac:chgData name="Fabiana Witt" userId="dc686f445102e132" providerId="LiveId" clId="{E1E86C64-85E2-4FB9-8FE8-8A1091B05419}" dt="2023-09-06T16:23:31.326" v="1584"/>
          <ac:spMkLst>
            <pc:docMk/>
            <pc:sldMk cId="0" sldId="313"/>
            <ac:spMk id="2" creationId="{F4BE8B15-E2B9-D320-DE6C-C57E3F98604B}"/>
          </ac:spMkLst>
        </pc:spChg>
        <pc:spChg chg="mod">
          <ac:chgData name="Fabiana Witt" userId="dc686f445102e132" providerId="LiveId" clId="{E1E86C64-85E2-4FB9-8FE8-8A1091B05419}" dt="2023-09-06T16:23:34.507" v="1586" actId="6549"/>
          <ac:spMkLst>
            <pc:docMk/>
            <pc:sldMk cId="0" sldId="313"/>
            <ac:spMk id="405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12.747" v="1498" actId="14100"/>
          <ac:picMkLst>
            <pc:docMk/>
            <pc:sldMk cId="0" sldId="313"/>
            <ac:picMk id="407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40.176" v="1589" actId="6549"/>
        <pc:sldMkLst>
          <pc:docMk/>
          <pc:sldMk cId="0" sldId="314"/>
        </pc:sldMkLst>
        <pc:spChg chg="add mod">
          <ac:chgData name="Fabiana Witt" userId="dc686f445102e132" providerId="LiveId" clId="{E1E86C64-85E2-4FB9-8FE8-8A1091B05419}" dt="2023-09-06T16:23:37.406" v="1587"/>
          <ac:spMkLst>
            <pc:docMk/>
            <pc:sldMk cId="0" sldId="314"/>
            <ac:spMk id="2" creationId="{FFDD57FE-5121-1DC5-04C9-DB163DE06C17}"/>
          </ac:spMkLst>
        </pc:spChg>
        <pc:spChg chg="mod">
          <ac:chgData name="Fabiana Witt" userId="dc686f445102e132" providerId="LiveId" clId="{E1E86C64-85E2-4FB9-8FE8-8A1091B05419}" dt="2023-09-06T16:23:40.176" v="1589" actId="6549"/>
          <ac:spMkLst>
            <pc:docMk/>
            <pc:sldMk cId="0" sldId="314"/>
            <ac:spMk id="412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22.308" v="1500" actId="1076"/>
          <ac:picMkLst>
            <pc:docMk/>
            <pc:sldMk cId="0" sldId="314"/>
            <ac:picMk id="414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48.716" v="1596" actId="20577"/>
        <pc:sldMkLst>
          <pc:docMk/>
          <pc:sldMk cId="0" sldId="315"/>
        </pc:sldMkLst>
        <pc:spChg chg="add mod">
          <ac:chgData name="Fabiana Witt" userId="dc686f445102e132" providerId="LiveId" clId="{E1E86C64-85E2-4FB9-8FE8-8A1091B05419}" dt="2023-09-06T16:23:46.316" v="1594" actId="1035"/>
          <ac:spMkLst>
            <pc:docMk/>
            <pc:sldMk cId="0" sldId="315"/>
            <ac:spMk id="2" creationId="{BCC04BD8-4F56-518B-0BAD-F54ADEB7678B}"/>
          </ac:spMkLst>
        </pc:spChg>
        <pc:spChg chg="mod">
          <ac:chgData name="Fabiana Witt" userId="dc686f445102e132" providerId="LiveId" clId="{E1E86C64-85E2-4FB9-8FE8-8A1091B05419}" dt="2023-09-06T16:23:48.716" v="1596" actId="20577"/>
          <ac:spMkLst>
            <pc:docMk/>
            <pc:sldMk cId="0" sldId="315"/>
            <ac:spMk id="419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30.508" v="1502" actId="1076"/>
          <ac:picMkLst>
            <pc:docMk/>
            <pc:sldMk cId="0" sldId="315"/>
            <ac:picMk id="421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3:54.327" v="1599" actId="6549"/>
        <pc:sldMkLst>
          <pc:docMk/>
          <pc:sldMk cId="0" sldId="316"/>
        </pc:sldMkLst>
        <pc:spChg chg="add mod">
          <ac:chgData name="Fabiana Witt" userId="dc686f445102e132" providerId="LiveId" clId="{E1E86C64-85E2-4FB9-8FE8-8A1091B05419}" dt="2023-09-06T16:23:51.946" v="1597"/>
          <ac:spMkLst>
            <pc:docMk/>
            <pc:sldMk cId="0" sldId="316"/>
            <ac:spMk id="2" creationId="{621C43EE-D5E2-EE4F-339F-466DBD859AA2}"/>
          </ac:spMkLst>
        </pc:spChg>
        <pc:spChg chg="mod">
          <ac:chgData name="Fabiana Witt" userId="dc686f445102e132" providerId="LiveId" clId="{E1E86C64-85E2-4FB9-8FE8-8A1091B05419}" dt="2023-09-06T16:23:54.327" v="1599" actId="6549"/>
          <ac:spMkLst>
            <pc:docMk/>
            <pc:sldMk cId="0" sldId="316"/>
            <ac:spMk id="426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38.804" v="1504" actId="14100"/>
          <ac:picMkLst>
            <pc:docMk/>
            <pc:sldMk cId="0" sldId="316"/>
            <ac:picMk id="428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4:05.227" v="1613" actId="1037"/>
        <pc:sldMkLst>
          <pc:docMk/>
          <pc:sldMk cId="0" sldId="317"/>
        </pc:sldMkLst>
        <pc:spChg chg="add mod">
          <ac:chgData name="Fabiana Witt" userId="dc686f445102e132" providerId="LiveId" clId="{E1E86C64-85E2-4FB9-8FE8-8A1091B05419}" dt="2023-09-06T16:24:05.227" v="1613" actId="1037"/>
          <ac:spMkLst>
            <pc:docMk/>
            <pc:sldMk cId="0" sldId="317"/>
            <ac:spMk id="2" creationId="{C0A3360A-50AC-88A7-171E-6948E0928977}"/>
          </ac:spMkLst>
        </pc:spChg>
        <pc:spChg chg="mod">
          <ac:chgData name="Fabiana Witt" userId="dc686f445102e132" providerId="LiveId" clId="{E1E86C64-85E2-4FB9-8FE8-8A1091B05419}" dt="2023-09-06T16:24:00.056" v="1602" actId="6549"/>
          <ac:spMkLst>
            <pc:docMk/>
            <pc:sldMk cId="0" sldId="317"/>
            <ac:spMk id="433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49.316" v="1508" actId="1076"/>
          <ac:picMkLst>
            <pc:docMk/>
            <pc:sldMk cId="0" sldId="317"/>
            <ac:picMk id="435" creationId="{00000000-0000-0000-0000-000000000000}"/>
          </ac:picMkLst>
        </pc:picChg>
      </pc:sldChg>
      <pc:sldChg chg="addSp modSp add mod">
        <pc:chgData name="Fabiana Witt" userId="dc686f445102e132" providerId="LiveId" clId="{E1E86C64-85E2-4FB9-8FE8-8A1091B05419}" dt="2023-09-06T16:24:13.777" v="1628" actId="20577"/>
        <pc:sldMkLst>
          <pc:docMk/>
          <pc:sldMk cId="0" sldId="318"/>
        </pc:sldMkLst>
        <pc:spChg chg="add mod">
          <ac:chgData name="Fabiana Witt" userId="dc686f445102e132" providerId="LiveId" clId="{E1E86C64-85E2-4FB9-8FE8-8A1091B05419}" dt="2023-09-06T16:24:11.086" v="1626" actId="1037"/>
          <ac:spMkLst>
            <pc:docMk/>
            <pc:sldMk cId="0" sldId="318"/>
            <ac:spMk id="2" creationId="{97F787BA-16A1-F27A-A7C0-3633307170FB}"/>
          </ac:spMkLst>
        </pc:spChg>
        <pc:spChg chg="mod">
          <ac:chgData name="Fabiana Witt" userId="dc686f445102e132" providerId="LiveId" clId="{E1E86C64-85E2-4FB9-8FE8-8A1091B05419}" dt="2023-09-06T16:24:13.777" v="1628" actId="20577"/>
          <ac:spMkLst>
            <pc:docMk/>
            <pc:sldMk cId="0" sldId="318"/>
            <ac:spMk id="440" creationId="{00000000-0000-0000-0000-000000000000}"/>
          </ac:spMkLst>
        </pc:spChg>
        <pc:picChg chg="mod">
          <ac:chgData name="Fabiana Witt" userId="dc686f445102e132" providerId="LiveId" clId="{E1E86C64-85E2-4FB9-8FE8-8A1091B05419}" dt="2023-09-06T16:17:55.683" v="1510" actId="1076"/>
          <ac:picMkLst>
            <pc:docMk/>
            <pc:sldMk cId="0" sldId="318"/>
            <ac:picMk id="442" creationId="{00000000-0000-0000-0000-000000000000}"/>
          </ac:picMkLst>
        </pc:picChg>
      </pc:sldChg>
      <pc:sldChg chg="addSp delSp modSp add mod">
        <pc:chgData name="Fabiana Witt" userId="dc686f445102e132" providerId="LiveId" clId="{E1E86C64-85E2-4FB9-8FE8-8A1091B05419}" dt="2023-09-06T16:20:22.044" v="1527" actId="1440"/>
        <pc:sldMkLst>
          <pc:docMk/>
          <pc:sldMk cId="0" sldId="319"/>
        </pc:sldMkLst>
        <pc:spChg chg="add del mod">
          <ac:chgData name="Fabiana Witt" userId="dc686f445102e132" providerId="LiveId" clId="{E1E86C64-85E2-4FB9-8FE8-8A1091B05419}" dt="2023-09-06T16:20:15.679" v="1524" actId="478"/>
          <ac:spMkLst>
            <pc:docMk/>
            <pc:sldMk cId="0" sldId="319"/>
            <ac:spMk id="3" creationId="{C8BC83C9-1D0D-2A27-A07D-051F69A136D1}"/>
          </ac:spMkLst>
        </pc:spChg>
        <pc:spChg chg="del mod">
          <ac:chgData name="Fabiana Witt" userId="dc686f445102e132" providerId="LiveId" clId="{E1E86C64-85E2-4FB9-8FE8-8A1091B05419}" dt="2023-09-06T16:20:04.527" v="1520" actId="478"/>
          <ac:spMkLst>
            <pc:docMk/>
            <pc:sldMk cId="0" sldId="319"/>
            <ac:spMk id="448" creationId="{00000000-0000-0000-0000-000000000000}"/>
          </ac:spMkLst>
        </pc:spChg>
        <pc:picChg chg="add mod">
          <ac:chgData name="Fabiana Witt" userId="dc686f445102e132" providerId="LiveId" clId="{E1E86C64-85E2-4FB9-8FE8-8A1091B05419}" dt="2023-09-06T16:20:22.044" v="1527" actId="1440"/>
          <ac:picMkLst>
            <pc:docMk/>
            <pc:sldMk cId="0" sldId="319"/>
            <ac:picMk id="2050" creationId="{DC1DDE9B-E0A0-1F88-C87E-3D571CEE0EA5}"/>
          </ac:picMkLst>
        </pc:picChg>
      </pc:sldChg>
      <pc:sldChg chg="del">
        <pc:chgData name="Fabiana Witt" userId="dc686f445102e132" providerId="LiveId" clId="{E1E86C64-85E2-4FB9-8FE8-8A1091B05419}" dt="2023-09-06T15:34:09.790" v="669" actId="47"/>
        <pc:sldMkLst>
          <pc:docMk/>
          <pc:sldMk cId="332862934" sldId="346"/>
        </pc:sldMkLst>
      </pc:sldChg>
      <pc:sldChg chg="del">
        <pc:chgData name="Fabiana Witt" userId="dc686f445102e132" providerId="LiveId" clId="{E1E86C64-85E2-4FB9-8FE8-8A1091B05419}" dt="2023-09-06T15:09:40.220" v="15" actId="47"/>
        <pc:sldMkLst>
          <pc:docMk/>
          <pc:sldMk cId="1450943449" sldId="382"/>
        </pc:sldMkLst>
      </pc:sldChg>
      <pc:sldChg chg="del">
        <pc:chgData name="Fabiana Witt" userId="dc686f445102e132" providerId="LiveId" clId="{E1E86C64-85E2-4FB9-8FE8-8A1091B05419}" dt="2023-09-06T15:09:41.627" v="16" actId="47"/>
        <pc:sldMkLst>
          <pc:docMk/>
          <pc:sldMk cId="1022855087" sldId="384"/>
        </pc:sldMkLst>
      </pc:sldChg>
      <pc:sldChg chg="del">
        <pc:chgData name="Fabiana Witt" userId="dc686f445102e132" providerId="LiveId" clId="{E1E86C64-85E2-4FB9-8FE8-8A1091B05419}" dt="2023-09-06T15:09:42.403" v="17" actId="47"/>
        <pc:sldMkLst>
          <pc:docMk/>
          <pc:sldMk cId="3791018143" sldId="385"/>
        </pc:sldMkLst>
      </pc:sldChg>
      <pc:sldChg chg="modSp mod">
        <pc:chgData name="Fabiana Witt" userId="dc686f445102e132" providerId="LiveId" clId="{E1E86C64-85E2-4FB9-8FE8-8A1091B05419}" dt="2023-09-06T15:58:12.788" v="1203" actId="255"/>
        <pc:sldMkLst>
          <pc:docMk/>
          <pc:sldMk cId="1882381170" sldId="387"/>
        </pc:sldMkLst>
        <pc:spChg chg="mod">
          <ac:chgData name="Fabiana Witt" userId="dc686f445102e132" providerId="LiveId" clId="{E1E86C64-85E2-4FB9-8FE8-8A1091B05419}" dt="2023-09-06T15:58:12.788" v="1203" actId="255"/>
          <ac:spMkLst>
            <pc:docMk/>
            <pc:sldMk cId="1882381170" sldId="387"/>
            <ac:spMk id="3" creationId="{00000000-0000-0000-0000-000000000000}"/>
          </ac:spMkLst>
        </pc:spChg>
      </pc:sldChg>
      <pc:sldChg chg="addSp modSp mod ord">
        <pc:chgData name="Fabiana Witt" userId="dc686f445102e132" providerId="LiveId" clId="{E1E86C64-85E2-4FB9-8FE8-8A1091B05419}" dt="2023-09-06T16:37:11.165" v="1730" actId="732"/>
        <pc:sldMkLst>
          <pc:docMk/>
          <pc:sldMk cId="2568764495" sldId="388"/>
        </pc:sldMkLst>
        <pc:spChg chg="mod">
          <ac:chgData name="Fabiana Witt" userId="dc686f445102e132" providerId="LiveId" clId="{E1E86C64-85E2-4FB9-8FE8-8A1091B05419}" dt="2023-09-06T16:29:18.437" v="1722" actId="1037"/>
          <ac:spMkLst>
            <pc:docMk/>
            <pc:sldMk cId="2568764495" sldId="388"/>
            <ac:spMk id="3" creationId="{00000000-0000-0000-0000-000000000000}"/>
          </ac:spMkLst>
        </pc:spChg>
        <pc:spChg chg="add mod">
          <ac:chgData name="Fabiana Witt" userId="dc686f445102e132" providerId="LiveId" clId="{E1E86C64-85E2-4FB9-8FE8-8A1091B05419}" dt="2023-09-06T16:29:04.893" v="1688" actId="1076"/>
          <ac:spMkLst>
            <pc:docMk/>
            <pc:sldMk cId="2568764495" sldId="388"/>
            <ac:spMk id="4" creationId="{58CA2724-8268-66B2-1719-613B33B83AC6}"/>
          </ac:spMkLst>
        </pc:spChg>
        <pc:picChg chg="add mod">
          <ac:chgData name="Fabiana Witt" userId="dc686f445102e132" providerId="LiveId" clId="{E1E86C64-85E2-4FB9-8FE8-8A1091B05419}" dt="2023-09-06T16:37:11.165" v="1730" actId="732"/>
          <ac:picMkLst>
            <pc:docMk/>
            <pc:sldMk cId="2568764495" sldId="388"/>
            <ac:picMk id="5122" creationId="{B0DD1064-1D01-20B5-D651-2D02E3C7EEAC}"/>
          </ac:picMkLst>
        </pc:picChg>
        <pc:picChg chg="add mod">
          <ac:chgData name="Fabiana Witt" userId="dc686f445102e132" providerId="LiveId" clId="{E1E86C64-85E2-4FB9-8FE8-8A1091B05419}" dt="2023-09-06T16:32:08.339" v="1729" actId="1076"/>
          <ac:picMkLst>
            <pc:docMk/>
            <pc:sldMk cId="2568764495" sldId="388"/>
            <ac:picMk id="5124" creationId="{3A3C712A-5602-1471-F2F9-2AFC62C8DD95}"/>
          </ac:picMkLst>
        </pc:picChg>
      </pc:sldChg>
      <pc:sldChg chg="del modNotesTx">
        <pc:chgData name="Fabiana Witt" userId="dc686f445102e132" providerId="LiveId" clId="{E1E86C64-85E2-4FB9-8FE8-8A1091B05419}" dt="2023-09-06T15:38:50.315" v="686" actId="47"/>
        <pc:sldMkLst>
          <pc:docMk/>
          <pc:sldMk cId="604960560" sldId="389"/>
        </pc:sldMkLst>
      </pc:sldChg>
      <pc:sldChg chg="addSp delSp modSp mod">
        <pc:chgData name="Fabiana Witt" userId="dc686f445102e132" providerId="LiveId" clId="{E1E86C64-85E2-4FB9-8FE8-8A1091B05419}" dt="2023-09-19T18:31:05.556" v="1823" actId="1076"/>
        <pc:sldMkLst>
          <pc:docMk/>
          <pc:sldMk cId="486679582" sldId="392"/>
        </pc:sldMkLst>
        <pc:spChg chg="add del mod">
          <ac:chgData name="Fabiana Witt" userId="dc686f445102e132" providerId="LiveId" clId="{E1E86C64-85E2-4FB9-8FE8-8A1091B05419}" dt="2023-09-19T18:30:36.976" v="1813" actId="478"/>
          <ac:spMkLst>
            <pc:docMk/>
            <pc:sldMk cId="486679582" sldId="392"/>
            <ac:spMk id="3" creationId="{A00E7BE0-A7AB-F626-35CC-BDC340FEA01B}"/>
          </ac:spMkLst>
        </pc:spChg>
        <pc:picChg chg="add mod modCrop">
          <ac:chgData name="Fabiana Witt" userId="dc686f445102e132" providerId="LiveId" clId="{E1E86C64-85E2-4FB9-8FE8-8A1091B05419}" dt="2023-09-19T18:31:05.556" v="1823" actId="1076"/>
          <ac:picMkLst>
            <pc:docMk/>
            <pc:sldMk cId="486679582" sldId="392"/>
            <ac:picMk id="5" creationId="{02BAD58C-3F79-316E-F330-C60609AA6DD2}"/>
          </ac:picMkLst>
        </pc:picChg>
        <pc:picChg chg="del">
          <ac:chgData name="Fabiana Witt" userId="dc686f445102e132" providerId="LiveId" clId="{E1E86C64-85E2-4FB9-8FE8-8A1091B05419}" dt="2023-09-19T18:30:39.478" v="1814" actId="478"/>
          <ac:picMkLst>
            <pc:docMk/>
            <pc:sldMk cId="486679582" sldId="392"/>
            <ac:picMk id="7" creationId="{7E94763F-CF2F-1AC1-D844-FA02503F55E0}"/>
          </ac:picMkLst>
        </pc:picChg>
      </pc:sldChg>
      <pc:sldChg chg="addSp delSp modSp mod">
        <pc:chgData name="Fabiana Witt" userId="dc686f445102e132" providerId="LiveId" clId="{E1E86C64-85E2-4FB9-8FE8-8A1091B05419}" dt="2023-09-06T15:58:57.182" v="1216" actId="1036"/>
        <pc:sldMkLst>
          <pc:docMk/>
          <pc:sldMk cId="1028492459" sldId="395"/>
        </pc:sldMkLst>
        <pc:spChg chg="mod">
          <ac:chgData name="Fabiana Witt" userId="dc686f445102e132" providerId="LiveId" clId="{E1E86C64-85E2-4FB9-8FE8-8A1091B05419}" dt="2023-09-06T15:23:37.618" v="664" actId="20577"/>
          <ac:spMkLst>
            <pc:docMk/>
            <pc:sldMk cId="1028492459" sldId="395"/>
            <ac:spMk id="126" creationId="{00000000-0000-0000-0000-000000000000}"/>
          </ac:spMkLst>
        </pc:spChg>
        <pc:picChg chg="add del mod">
          <ac:chgData name="Fabiana Witt" userId="dc686f445102e132" providerId="LiveId" clId="{E1E86C64-85E2-4FB9-8FE8-8A1091B05419}" dt="2023-09-06T15:18:39.559" v="494" actId="478"/>
          <ac:picMkLst>
            <pc:docMk/>
            <pc:sldMk cId="1028492459" sldId="395"/>
            <ac:picMk id="1026" creationId="{FE3B1315-BBB3-7C9F-F3B4-703EC8D38ABA}"/>
          </ac:picMkLst>
        </pc:picChg>
        <pc:picChg chg="add del mod">
          <ac:chgData name="Fabiana Witt" userId="dc686f445102e132" providerId="LiveId" clId="{E1E86C64-85E2-4FB9-8FE8-8A1091B05419}" dt="2023-09-06T15:21:29.250" v="501" actId="478"/>
          <ac:picMkLst>
            <pc:docMk/>
            <pc:sldMk cId="1028492459" sldId="395"/>
            <ac:picMk id="1028" creationId="{1B166384-0740-4D56-9CB5-BF365068BA16}"/>
          </ac:picMkLst>
        </pc:picChg>
        <pc:picChg chg="add mod">
          <ac:chgData name="Fabiana Witt" userId="dc686f445102e132" providerId="LiveId" clId="{E1E86C64-85E2-4FB9-8FE8-8A1091B05419}" dt="2023-09-06T15:58:57.182" v="1216" actId="1036"/>
          <ac:picMkLst>
            <pc:docMk/>
            <pc:sldMk cId="1028492459" sldId="395"/>
            <ac:picMk id="1030" creationId="{37E342ED-A1A2-B701-F1C0-9FE9AEAB9723}"/>
          </ac:picMkLst>
        </pc:picChg>
        <pc:picChg chg="del">
          <ac:chgData name="Fabiana Witt" userId="dc686f445102e132" providerId="LiveId" clId="{E1E86C64-85E2-4FB9-8FE8-8A1091B05419}" dt="2023-09-06T15:16:11.074" v="483" actId="478"/>
          <ac:picMkLst>
            <pc:docMk/>
            <pc:sldMk cId="1028492459" sldId="395"/>
            <ac:picMk id="2050" creationId="{0009E1B3-4EBF-3944-29DC-CE3FA620F961}"/>
          </ac:picMkLst>
        </pc:picChg>
      </pc:sldChg>
      <pc:sldChg chg="modSp add mod">
        <pc:chgData name="Fabiana Witt" userId="dc686f445102e132" providerId="LiveId" clId="{E1E86C64-85E2-4FB9-8FE8-8A1091B05419}" dt="2023-09-06T15:23:52.698" v="665" actId="14100"/>
        <pc:sldMkLst>
          <pc:docMk/>
          <pc:sldMk cId="2797961524" sldId="396"/>
        </pc:sldMkLst>
        <pc:spChg chg="mod">
          <ac:chgData name="Fabiana Witt" userId="dc686f445102e132" providerId="LiveId" clId="{E1E86C64-85E2-4FB9-8FE8-8A1091B05419}" dt="2023-09-06T15:23:52.698" v="665" actId="14100"/>
          <ac:spMkLst>
            <pc:docMk/>
            <pc:sldMk cId="2797961524" sldId="396"/>
            <ac:spMk id="126" creationId="{00000000-0000-0000-0000-000000000000}"/>
          </ac:spMkLst>
        </pc:spChg>
      </pc:sldChg>
      <pc:sldChg chg="addSp modSp add mod">
        <pc:chgData name="Fabiana Witt" userId="dc686f445102e132" providerId="LiveId" clId="{E1E86C64-85E2-4FB9-8FE8-8A1091B05419}" dt="2023-09-06T15:58:39.235" v="1210" actId="1036"/>
        <pc:sldMkLst>
          <pc:docMk/>
          <pc:sldMk cId="570328012" sldId="397"/>
        </pc:sldMkLst>
        <pc:spChg chg="add mod">
          <ac:chgData name="Fabiana Witt" userId="dc686f445102e132" providerId="LiveId" clId="{E1E86C64-85E2-4FB9-8FE8-8A1091B05419}" dt="2023-09-06T15:58:39.235" v="1210" actId="1036"/>
          <ac:spMkLst>
            <pc:docMk/>
            <pc:sldMk cId="570328012" sldId="397"/>
            <ac:spMk id="3" creationId="{1BDE1310-81AB-79AA-0B12-4F29EE7E42A3}"/>
          </ac:spMkLst>
        </pc:spChg>
        <pc:graphicFrameChg chg="mod">
          <ac:chgData name="Fabiana Witt" userId="dc686f445102e132" providerId="LiveId" clId="{E1E86C64-85E2-4FB9-8FE8-8A1091B05419}" dt="2023-09-06T15:57:26.888" v="1183" actId="1036"/>
          <ac:graphicFrameMkLst>
            <pc:docMk/>
            <pc:sldMk cId="570328012" sldId="397"/>
            <ac:graphicFrameMk id="7" creationId="{CE297835-6663-BEF9-521C-C96746DFC7E8}"/>
          </ac:graphicFrameMkLst>
        </pc:graphicFrameChg>
      </pc:sldChg>
      <pc:sldChg chg="add del">
        <pc:chgData name="Fabiana Witt" userId="dc686f445102e132" providerId="LiveId" clId="{E1E86C64-85E2-4FB9-8FE8-8A1091B05419}" dt="2023-09-06T15:09:51.097" v="20" actId="47"/>
        <pc:sldMkLst>
          <pc:docMk/>
          <pc:sldMk cId="506025709" sldId="398"/>
        </pc:sldMkLst>
      </pc:sldChg>
      <pc:sldChg chg="addSp delSp modSp add mod">
        <pc:chgData name="Fabiana Witt" userId="dc686f445102e132" providerId="LiveId" clId="{E1E86C64-85E2-4FB9-8FE8-8A1091B05419}" dt="2023-09-06T15:57:50.347" v="1200" actId="1076"/>
        <pc:sldMkLst>
          <pc:docMk/>
          <pc:sldMk cId="2075095054" sldId="398"/>
        </pc:sldMkLst>
        <pc:spChg chg="mod">
          <ac:chgData name="Fabiana Witt" userId="dc686f445102e132" providerId="LiveId" clId="{E1E86C64-85E2-4FB9-8FE8-8A1091B05419}" dt="2023-09-06T15:57:50.347" v="1200" actId="1076"/>
          <ac:spMkLst>
            <pc:docMk/>
            <pc:sldMk cId="2075095054" sldId="398"/>
            <ac:spMk id="3" creationId="{00000000-0000-0000-0000-000000000000}"/>
          </ac:spMkLst>
        </pc:spChg>
        <pc:graphicFrameChg chg="add del mod">
          <ac:chgData name="Fabiana Witt" userId="dc686f445102e132" providerId="LiveId" clId="{E1E86C64-85E2-4FB9-8FE8-8A1091B05419}" dt="2023-09-06T15:42:02.340" v="840" actId="478"/>
          <ac:graphicFrameMkLst>
            <pc:docMk/>
            <pc:sldMk cId="2075095054" sldId="398"/>
            <ac:graphicFrameMk id="4" creationId="{5F18A9DB-FBD2-8590-8EEC-E6B6CC9F1E9F}"/>
          </ac:graphicFrameMkLst>
        </pc:graphicFrameChg>
        <pc:graphicFrameChg chg="add mod modGraphic">
          <ac:chgData name="Fabiana Witt" userId="dc686f445102e132" providerId="LiveId" clId="{E1E86C64-85E2-4FB9-8FE8-8A1091B05419}" dt="2023-09-06T15:57:07.266" v="1167" actId="1035"/>
          <ac:graphicFrameMkLst>
            <pc:docMk/>
            <pc:sldMk cId="2075095054" sldId="398"/>
            <ac:graphicFrameMk id="5" creationId="{447D43D8-EBF1-B014-6D75-D6FCA65160E1}"/>
          </ac:graphicFrameMkLst>
        </pc:graphicFrameChg>
      </pc:sldChg>
      <pc:sldChg chg="add del">
        <pc:chgData name="Fabiana Witt" userId="dc686f445102e132" providerId="LiveId" clId="{E1E86C64-85E2-4FB9-8FE8-8A1091B05419}" dt="2023-09-06T16:44:15.850" v="1812" actId="47"/>
        <pc:sldMkLst>
          <pc:docMk/>
          <pc:sldMk cId="1366004922" sldId="399"/>
        </pc:sldMkLst>
      </pc:sldChg>
      <pc:sldChg chg="add del">
        <pc:chgData name="Fabiana Witt" userId="dc686f445102e132" providerId="LiveId" clId="{E1E86C64-85E2-4FB9-8FE8-8A1091B05419}" dt="2023-09-06T16:25:01.279" v="1630" actId="47"/>
        <pc:sldMkLst>
          <pc:docMk/>
          <pc:sldMk cId="4130633915" sldId="399"/>
        </pc:sldMkLst>
      </pc:sldChg>
      <pc:sldMasterChg chg="delSldLayout">
        <pc:chgData name="Fabiana Witt" userId="dc686f445102e132" providerId="LiveId" clId="{E1E86C64-85E2-4FB9-8FE8-8A1091B05419}" dt="2023-09-06T15:09:42.403" v="17" actId="47"/>
        <pc:sldMasterMkLst>
          <pc:docMk/>
          <pc:sldMasterMk cId="1581501176" sldId="2147483660"/>
        </pc:sldMasterMkLst>
        <pc:sldLayoutChg chg="del">
          <pc:chgData name="Fabiana Witt" userId="dc686f445102e132" providerId="LiveId" clId="{E1E86C64-85E2-4FB9-8FE8-8A1091B05419}" dt="2023-09-06T15:09:42.403" v="17" actId="47"/>
          <pc:sldLayoutMkLst>
            <pc:docMk/>
            <pc:sldMasterMk cId="1581501176" sldId="2147483660"/>
            <pc:sldLayoutMk cId="1770974409" sldId="2147483672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boff\Google%20Drive\FABIANA\PROFISSIONAL\1%20FMP\2024.1\CPA\PLANILHA%20CPA%20GERAL%202024.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boff\Google%20Drive\FABIANA\PROFISSIONAL\1%20FMP\2024.1\CPA\PLANILHA%20CPA%20GERAL%202024.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ADESÃO RESPONDENTES</a:t>
            </a:r>
            <a:r>
              <a:rPr lang="pt-BR" baseline="0"/>
              <a:t> CPA - DISCENTES FMP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ADESÃO!$A$2</c:f>
              <c:strCache>
                <c:ptCount val="1"/>
                <c:pt idx="0">
                  <c:v>ADMINISTRAÇÃO NOTURNO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ADESÃO!$B$2:$M$2</c:f>
              <c:numCache>
                <c:formatCode>0.0%</c:formatCode>
                <c:ptCount val="12"/>
                <c:pt idx="0">
                  <c:v>0.1017</c:v>
                </c:pt>
                <c:pt idx="1">
                  <c:v>0.15559999999999999</c:v>
                </c:pt>
                <c:pt idx="2">
                  <c:v>0.70662460567823349</c:v>
                </c:pt>
                <c:pt idx="3">
                  <c:v>0.26</c:v>
                </c:pt>
                <c:pt idx="4">
                  <c:v>0.56999999999999995</c:v>
                </c:pt>
                <c:pt idx="5">
                  <c:v>0.26490000000000002</c:v>
                </c:pt>
                <c:pt idx="6">
                  <c:v>0.35820000000000002</c:v>
                </c:pt>
                <c:pt idx="7">
                  <c:v>0.28599999999999998</c:v>
                </c:pt>
                <c:pt idx="8">
                  <c:v>0.3952</c:v>
                </c:pt>
                <c:pt idx="9">
                  <c:v>0.2616</c:v>
                </c:pt>
                <c:pt idx="10">
                  <c:v>0.358394171855004</c:v>
                </c:pt>
                <c:pt idx="11">
                  <c:v>0.308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80-4D5E-A451-A00EDF9F032B}"/>
            </c:ext>
          </c:extLst>
        </c:ser>
        <c:ser>
          <c:idx val="1"/>
          <c:order val="1"/>
          <c:tx>
            <c:strRef>
              <c:f>ADESÃO!$A$3</c:f>
              <c:strCache>
                <c:ptCount val="1"/>
                <c:pt idx="0">
                  <c:v>ADMINISTRAÇÃO MATUTINO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ADESÃO!$B$3:$M$3</c:f>
              <c:numCache>
                <c:formatCode>0.0%</c:formatCode>
                <c:ptCount val="12"/>
                <c:pt idx="0">
                  <c:v>9.7699999999999995E-2</c:v>
                </c:pt>
                <c:pt idx="1">
                  <c:v>0.1852</c:v>
                </c:pt>
                <c:pt idx="2">
                  <c:v>0.62195121951219512</c:v>
                </c:pt>
                <c:pt idx="3">
                  <c:v>0.25</c:v>
                </c:pt>
                <c:pt idx="4">
                  <c:v>0.18</c:v>
                </c:pt>
                <c:pt idx="5">
                  <c:v>0.36309999999999998</c:v>
                </c:pt>
                <c:pt idx="6">
                  <c:v>0.34399999999999997</c:v>
                </c:pt>
                <c:pt idx="7">
                  <c:v>0.35749999999999998</c:v>
                </c:pt>
                <c:pt idx="8">
                  <c:v>0.49590000000000001</c:v>
                </c:pt>
                <c:pt idx="9">
                  <c:v>0.154</c:v>
                </c:pt>
                <c:pt idx="10">
                  <c:v>0.60662708316481206</c:v>
                </c:pt>
                <c:pt idx="11">
                  <c:v>0.51400000000000001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80-4D5E-A451-A00EDF9F032B}"/>
            </c:ext>
          </c:extLst>
        </c:ser>
        <c:ser>
          <c:idx val="2"/>
          <c:order val="2"/>
          <c:tx>
            <c:strRef>
              <c:f>ADESÃO!$A$4</c:f>
              <c:strCache>
                <c:ptCount val="1"/>
                <c:pt idx="0">
                  <c:v>PEDAGOGIA MATUTINO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ADESÃO!$B$4:$M$4</c:f>
              <c:numCache>
                <c:formatCode>0.0%</c:formatCode>
                <c:ptCount val="12"/>
                <c:pt idx="0">
                  <c:v>0.52139999999999997</c:v>
                </c:pt>
                <c:pt idx="1">
                  <c:v>0.56999999999999995</c:v>
                </c:pt>
                <c:pt idx="2">
                  <c:v>0.76923076923076927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80-4D5E-A451-A00EDF9F032B}"/>
            </c:ext>
          </c:extLst>
        </c:ser>
        <c:ser>
          <c:idx val="3"/>
          <c:order val="3"/>
          <c:tx>
            <c:strRef>
              <c:f>ADESÃO!$A$5</c:f>
              <c:strCache>
                <c:ptCount val="1"/>
                <c:pt idx="0">
                  <c:v>PEDAGOGIA NOTURNO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ADESÃO!$B$5:$M$5</c:f>
              <c:numCache>
                <c:formatCode>0.0%</c:formatCode>
                <c:ptCount val="12"/>
                <c:pt idx="0">
                  <c:v>0.3105</c:v>
                </c:pt>
                <c:pt idx="1">
                  <c:v>0.49680000000000002</c:v>
                </c:pt>
                <c:pt idx="2">
                  <c:v>0.51506024096385539</c:v>
                </c:pt>
                <c:pt idx="3">
                  <c:v>0.24</c:v>
                </c:pt>
                <c:pt idx="4">
                  <c:v>0.19</c:v>
                </c:pt>
                <c:pt idx="5">
                  <c:v>0.32379999999999998</c:v>
                </c:pt>
                <c:pt idx="6">
                  <c:v>0.45390000000000003</c:v>
                </c:pt>
                <c:pt idx="7">
                  <c:v>0.30659999999999998</c:v>
                </c:pt>
                <c:pt idx="8">
                  <c:v>0.31430000000000002</c:v>
                </c:pt>
                <c:pt idx="9">
                  <c:v>0.1772</c:v>
                </c:pt>
                <c:pt idx="10">
                  <c:v>0.47951710725364804</c:v>
                </c:pt>
                <c:pt idx="11">
                  <c:v>0.35399999999999998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80-4D5E-A451-A00EDF9F032B}"/>
            </c:ext>
          </c:extLst>
        </c:ser>
        <c:ser>
          <c:idx val="4"/>
          <c:order val="4"/>
          <c:tx>
            <c:strRef>
              <c:f>ADESÃO!$A$6</c:f>
              <c:strCache>
                <c:ptCount val="1"/>
                <c:pt idx="0">
                  <c:v>TURISMO MATUTINO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ADESÃO!$B$6:$M$6</c:f>
              <c:numCache>
                <c:formatCode>0.0%</c:formatCode>
                <c:ptCount val="12"/>
                <c:pt idx="0">
                  <c:v>0.48230000000000001</c:v>
                </c:pt>
                <c:pt idx="1">
                  <c:v>0.29559999999999997</c:v>
                </c:pt>
                <c:pt idx="2">
                  <c:v>0.72727272727272729</c:v>
                </c:pt>
                <c:pt idx="3">
                  <c:v>0.21</c:v>
                </c:pt>
                <c:pt idx="4">
                  <c:v>0.32</c:v>
                </c:pt>
                <c:pt idx="5">
                  <c:v>0.33210000000000001</c:v>
                </c:pt>
                <c:pt idx="6">
                  <c:v>0.47649999999999998</c:v>
                </c:pt>
                <c:pt idx="7">
                  <c:v>0.1641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80-4D5E-A451-A00EDF9F032B}"/>
            </c:ext>
          </c:extLst>
        </c:ser>
        <c:ser>
          <c:idx val="5"/>
          <c:order val="5"/>
          <c:tx>
            <c:strRef>
              <c:f>ADESÃO!$A$7</c:f>
              <c:strCache>
                <c:ptCount val="1"/>
                <c:pt idx="0">
                  <c:v>TURISMO PINHEIRA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ADESÃO!$B$7:$M$7</c:f>
              <c:numCache>
                <c:formatCode>0.0%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5-1D80-4D5E-A451-A00EDF9F032B}"/>
            </c:ext>
          </c:extLst>
        </c:ser>
        <c:ser>
          <c:idx val="6"/>
          <c:order val="6"/>
          <c:tx>
            <c:strRef>
              <c:f>ADESÃO!$A$8</c:f>
              <c:strCache>
                <c:ptCount val="1"/>
                <c:pt idx="0">
                  <c:v>ADS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ADESÃO!$B$8:$M$8</c:f>
              <c:numCache>
                <c:formatCode>0.0%</c:formatCode>
                <c:ptCount val="12"/>
                <c:pt idx="4">
                  <c:v>0.4</c:v>
                </c:pt>
                <c:pt idx="5">
                  <c:v>0.5625</c:v>
                </c:pt>
                <c:pt idx="6">
                  <c:v>0.49340000000000001</c:v>
                </c:pt>
                <c:pt idx="7">
                  <c:v>0.58889999999999998</c:v>
                </c:pt>
                <c:pt idx="8">
                  <c:v>0.44009999999999999</c:v>
                </c:pt>
                <c:pt idx="9">
                  <c:v>0.45219999999999999</c:v>
                </c:pt>
                <c:pt idx="10">
                  <c:v>0.55607917517999628</c:v>
                </c:pt>
                <c:pt idx="11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80-4D5E-A451-A00EDF9F032B}"/>
            </c:ext>
          </c:extLst>
        </c:ser>
        <c:ser>
          <c:idx val="7"/>
          <c:order val="7"/>
          <c:tx>
            <c:strRef>
              <c:f>ADESÃO!$A$9</c:f>
              <c:strCache>
                <c:ptCount val="1"/>
                <c:pt idx="0">
                  <c:v>PROCESSOS GERENCIAIS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ADESÃO!$B$9:$M$9</c:f>
              <c:numCache>
                <c:formatCode>0.0%</c:formatCode>
                <c:ptCount val="12"/>
                <c:pt idx="11">
                  <c:v>0.44800000000000001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D80-4D5E-A451-A00EDF9F032B}"/>
            </c:ext>
          </c:extLst>
        </c:ser>
        <c:ser>
          <c:idx val="8"/>
          <c:order val="8"/>
          <c:tx>
            <c:strRef>
              <c:f>ADESÃO!$A$10</c:f>
              <c:strCache>
                <c:ptCount val="1"/>
                <c:pt idx="0">
                  <c:v>FMP 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ADESÃO!$B$1:$M$1</c:f>
              <c:strCache>
                <c:ptCount val="12"/>
                <c:pt idx="0">
                  <c:v>% RESPONDENTES 2017/2</c:v>
                </c:pt>
                <c:pt idx="1">
                  <c:v>% RESPONDENTES 2018/2</c:v>
                </c:pt>
                <c:pt idx="2">
                  <c:v>% RESPONDENTES 2019/2</c:v>
                </c:pt>
                <c:pt idx="3">
                  <c:v>% RESPONDENTES 2020/1</c:v>
                </c:pt>
                <c:pt idx="4">
                  <c:v>% RESPONDENTES 2020/2</c:v>
                </c:pt>
                <c:pt idx="5">
                  <c:v>% RESPONDENTES 2021/1</c:v>
                </c:pt>
                <c:pt idx="6">
                  <c:v>% RESPONDENTES 2021/2</c:v>
                </c:pt>
                <c:pt idx="7">
                  <c:v>% RESPONDENTES 2022/1</c:v>
                </c:pt>
                <c:pt idx="8">
                  <c:v>% RESPONDENTES 2022/2</c:v>
                </c:pt>
                <c:pt idx="9">
                  <c:v>% RESPONDENTES 2023/1</c:v>
                </c:pt>
                <c:pt idx="10">
                  <c:v>% RESPONDENTES 2023/2</c:v>
                </c:pt>
                <c:pt idx="11">
                  <c:v>% RESPONDENTES 2024/1</c:v>
                </c:pt>
              </c:strCache>
            </c:strRef>
          </c:cat>
          <c:val>
            <c:numRef>
              <c:f>ADESÃO!$B$10:$M$10</c:f>
              <c:numCache>
                <c:formatCode>0.0%</c:formatCode>
                <c:ptCount val="12"/>
                <c:pt idx="0">
                  <c:v>0.30271999999999999</c:v>
                </c:pt>
                <c:pt idx="1">
                  <c:v>0.34063999999999994</c:v>
                </c:pt>
                <c:pt idx="2">
                  <c:v>0.66802791253155613</c:v>
                </c:pt>
                <c:pt idx="3">
                  <c:v>0.24</c:v>
                </c:pt>
                <c:pt idx="4">
                  <c:v>0.33200000000000002</c:v>
                </c:pt>
                <c:pt idx="5">
                  <c:v>0.36928</c:v>
                </c:pt>
                <c:pt idx="6">
                  <c:v>0.42519999999999997</c:v>
                </c:pt>
                <c:pt idx="7">
                  <c:v>0.38474999999999998</c:v>
                </c:pt>
                <c:pt idx="8">
                  <c:v>0.41137499999999999</c:v>
                </c:pt>
                <c:pt idx="9">
                  <c:v>0.26124999999999998</c:v>
                </c:pt>
                <c:pt idx="10">
                  <c:v>0.50015438436336512</c:v>
                </c:pt>
                <c:pt idx="11">
                  <c:v>0.42880000000000001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80-4D5E-A451-A00EDF9F03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59672440"/>
        <c:axId val="559663584"/>
      </c:barChart>
      <c:catAx>
        <c:axId val="559672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59663584"/>
        <c:crosses val="autoZero"/>
        <c:auto val="1"/>
        <c:lblAlgn val="ctr"/>
        <c:lblOffset val="100"/>
        <c:noMultiLvlLbl val="0"/>
      </c:catAx>
      <c:valAx>
        <c:axId val="55966358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59672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/>
              <a:t>ADESÃO RESPONDENTES CPA - DISCENTES - 2024/1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ADESÃO!$M$1</c:f>
              <c:strCache>
                <c:ptCount val="1"/>
                <c:pt idx="0">
                  <c:v>% RESPONDENTES 2024/1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FA5-49E0-A13A-877A1DB7C5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ADESÃO!$A$2:$A$10</c15:sqref>
                  </c15:fullRef>
                </c:ext>
              </c:extLst>
              <c:f>(ADESÃO!$A$2:$A$3,ADESÃO!$A$5,ADESÃO!$A$8:$A$10)</c:f>
              <c:strCache>
                <c:ptCount val="6"/>
                <c:pt idx="0">
                  <c:v>ADMINISTRAÇÃO NOTURNO</c:v>
                </c:pt>
                <c:pt idx="1">
                  <c:v>ADMINISTRAÇÃO MATUTINO</c:v>
                </c:pt>
                <c:pt idx="2">
                  <c:v>PEDAGOGIA NOTURNO</c:v>
                </c:pt>
                <c:pt idx="3">
                  <c:v>ADS</c:v>
                </c:pt>
                <c:pt idx="4">
                  <c:v>PROCESSOS GERENCIAIS</c:v>
                </c:pt>
                <c:pt idx="5">
                  <c:v>FMP 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ADESÃO!$M$2:$M$10</c15:sqref>
                  </c15:fullRef>
                </c:ext>
              </c:extLst>
              <c:f>(ADESÃO!$M$2:$M$3,ADESÃO!$M$5,ADESÃO!$M$8:$M$10)</c:f>
              <c:numCache>
                <c:formatCode>0.0%</c:formatCode>
                <c:ptCount val="6"/>
                <c:pt idx="0">
                  <c:v>0.308</c:v>
                </c:pt>
                <c:pt idx="1">
                  <c:v>0.51400000000000001</c:v>
                </c:pt>
                <c:pt idx="2">
                  <c:v>0.35399999999999998</c:v>
                </c:pt>
                <c:pt idx="3">
                  <c:v>0.52</c:v>
                </c:pt>
                <c:pt idx="4">
                  <c:v>0.44800000000000001</c:v>
                </c:pt>
                <c:pt idx="5">
                  <c:v>0.42880000000000001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A5-49E0-A13A-877A1DB7C5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57349832"/>
        <c:axId val="557351472"/>
      </c:barChart>
      <c:catAx>
        <c:axId val="557349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pt-BR"/>
          </a:p>
        </c:txPr>
        <c:crossAx val="557351472"/>
        <c:crosses val="autoZero"/>
        <c:auto val="1"/>
        <c:lblAlgn val="ctr"/>
        <c:lblOffset val="100"/>
        <c:noMultiLvlLbl val="0"/>
      </c:catAx>
      <c:valAx>
        <c:axId val="5573514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57349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7F3EA-B8E1-4266-857D-0D07DCD91431}" type="datetimeFigureOut">
              <a:rPr lang="pt-BR" smtClean="0"/>
              <a:t>13/06/2024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C5470-A4CC-4A0A-9177-F52EA37C21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60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690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1180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965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82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400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209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698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765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9583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7763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5470-A4CC-4A0A-9177-F52EA37C211A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52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B8DA9-4B21-4647-9906-73F252501CF8}" type="datetimeFigureOut">
              <a:rPr lang="pt-BR" smtClean="0"/>
              <a:pPr/>
              <a:t>13/06/2024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4AC70-E785-E647-8AFF-E58A5092DFF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5B8DA9-4B21-4647-9906-73F252501CF8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13/06/2024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4AC70-E785-E647-8AFF-E58A5092DF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pull"/>
          <p:cNvPicPr>
            <a:picLocks/>
          </p:cNvPicPr>
          <p:nvPr userDrawn="1">
            <p:custDataLst>
              <p:tags r:id="rId13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6963"/>
            <a:ext cx="9180513" cy="708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pic>
        <p:nvPicPr>
          <p:cNvPr id="21" name="pull"/>
          <p:cNvPicPr>
            <a:picLocks/>
          </p:cNvPicPr>
          <p:nvPr userDrawn="1">
            <p:custDataLst>
              <p:tags r:id="rId1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80513" cy="474663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</p:pic>
      <p:pic>
        <p:nvPicPr>
          <p:cNvPr id="22" name="Picture 2" descr="C:\Users\Fabiana\Downloads\Logo---FMP-FINAL.png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6388662" y="6225100"/>
            <a:ext cx="2494405" cy="483497"/>
          </a:xfrm>
          <a:prstGeom prst="rect">
            <a:avLst/>
          </a:prstGeom>
          <a:noFill/>
        </p:spPr>
      </p:pic>
      <p:pic>
        <p:nvPicPr>
          <p:cNvPr id="12" name="Imagem 11" descr="IMG_6051.JPG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4425213" y="6225101"/>
            <a:ext cx="2496831" cy="49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5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65760"/>
            <a:ext cx="7772400" cy="3144203"/>
          </a:xfrm>
        </p:spPr>
        <p:txBody>
          <a:bodyPr>
            <a:noAutofit/>
          </a:bodyPr>
          <a:lstStyle/>
          <a:p>
            <a:r>
              <a:rPr lang="pt-BR" sz="9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pt-BR" sz="9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pt-BR" sz="9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pt-BR" sz="9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pt-BR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Imagem 3" descr="IMG_605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2" y="1935045"/>
            <a:ext cx="7953375" cy="1581150"/>
          </a:xfrm>
          <a:prstGeom prst="rect">
            <a:avLst/>
          </a:prstGeom>
        </p:spPr>
      </p:pic>
      <p:sp>
        <p:nvSpPr>
          <p:cNvPr id="6" name="Subtítulo 5">
            <a:extLst>
              <a:ext uri="{FF2B5EF4-FFF2-40B4-BE49-F238E27FC236}">
                <a16:creationId xmlns:a16="http://schemas.microsoft.com/office/drawing/2014/main" id="{F16D9089-C9DB-5DEB-CBC7-05FA6F927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368" y="3853144"/>
            <a:ext cx="6858000" cy="1655762"/>
          </a:xfrm>
        </p:spPr>
        <p:txBody>
          <a:bodyPr/>
          <a:lstStyle/>
          <a:p>
            <a:r>
              <a:rPr lang="pt-BR" sz="4400" b="1" dirty="0" smtClean="0">
                <a:solidFill>
                  <a:srgbClr val="002060"/>
                </a:solidFill>
              </a:rPr>
              <a:t>RESULTADOS 2024.1</a:t>
            </a:r>
            <a:endParaRPr lang="pt-BR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015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1867"/>
            <a:ext cx="9144000" cy="565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56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COORDENAÇÃO ADMINISTRAÇÃO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1 - O(a) Coordenador(a) do Curso que estou vinculado(a) oferece as explicações acadêmicas e pedagógicas necessárias.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2 -  O(a) Coordenador(a) do Curso que estou vinculado(a) tem atitudes positivas e inovadoras.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3 - O(a) Coordenador(a) do Curso que estou vinculado(a) mantém a ética e o clima de respeito mútuo.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4 - O(a) Coordenador(a) do Curso que estou vinculado(a) articula o curso com o mercado de trabalho.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5 - O(a) Coordenador(a) do Curso que estou vinculado(a) participa das ações cotidianas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6 - O(a) Coordenador(a) do Curso que estou vinculado(a) possibilita minha contribuição/participação nos processos do curso.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812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>
            <a:normAutofit/>
          </a:bodyPr>
          <a:lstStyle/>
          <a:p>
            <a:endParaRPr lang="pt-BR" sz="3600" dirty="0">
              <a:latin typeface="Bahnschrift Condensed" panose="020B0502040204020203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9144000" cy="564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COORDENAÇÃO PROCESSOS GERENCIAIS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1 - O(a) Coordenador(a) do Curso que estou vinculado(a) oferece as explicações acadêmicas e pedagógicas necessárias.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2 -  O(a) Coordenador(a) do Curso que estou vinculado(a) tem atitudes positivas e inovadoras.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3 - O(a) Coordenador(a) do Curso que estou vinculado(a) mantém a ética e o clima de respeito mútuo.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4 - O(a) Coordenador(a) do Curso que estou vinculado(a) articula o curso com o mercado de trabalho.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5 - O(a) Coordenador(a) do Curso que estou vinculado(a) participa das ações cotidianas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6 - O(a) Coordenador(a) do Curso que estou vinculado(a) possibilita minha contribuição/participação nos processos do curso.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798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>
            <a:normAutofit/>
          </a:bodyPr>
          <a:lstStyle/>
          <a:p>
            <a:endParaRPr lang="pt-BR" sz="3600" dirty="0">
              <a:latin typeface="Bahnschrift Condensed" panose="020B0502040204020203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9143999" cy="5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8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COORDENAÇÃO PEDAGOGIA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1 - O(a) Coordenador(a) do Curso que estou vinculado(a) oferece as explicações acadêmicas e pedagógicas necessárias.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2 -  O(a) Coordenador(a) do Curso que estou vinculado(a) tem atitudes positivas e inovadoras.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3 - O(a) Coordenador(a) do Curso que estou vinculado(a) mantém a ética e o clima de respeito mútuo.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4 - O(a) Coordenador(a) do Curso que estou vinculado(a) articula o curso com o mercado de trabalho.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5 - O(a) Coordenador(a) do Curso que estou vinculado(a) participa das ações cotidianas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6 - O(a) Coordenador(a) do Curso que estou vinculado(a) possibilita minha contribuição/participação nos processos do curso.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22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491067"/>
            <a:ext cx="8737600" cy="543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53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COORDENAÇÃO ADS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1 - O(a) Coordenador(a) do Curso que estou vinculado(a) oferece as explicações acadêmicas e pedagógicas necessárias.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2 -  O(a) Coordenador(a) do Curso que estou vinculado(a) tem atitudes positivas e inovadoras.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3 - O(a) Coordenador(a) do Curso que estou vinculado(a) mantém a ética e o clima de respeito mútuo.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4 - O(a) Coordenador(a) do Curso que estou vinculado(a) articula o curso com o mercado de trabalho.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5 - O(a) Coordenador(a) do Curso que estou vinculado(a) participa das ações cotidianas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6 - O(a) Coordenador(a) do Curso que estou vinculado(a) possibilita minha contribuição/participação nos processos do curso.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18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8000"/>
            <a:ext cx="9144000" cy="5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03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3121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ADMINISTRAÇÃO - Matutino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</a:t>
            </a:r>
            <a:r>
              <a:rPr lang="pt-BR" sz="1900" b="1" dirty="0">
                <a:latin typeface="Bahnschrift Condensed" panose="020B0502040204020203" pitchFamily="34" charset="0"/>
              </a:rPr>
              <a:t>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</a:t>
            </a:r>
            <a:r>
              <a:rPr lang="pt-BR" sz="1900" b="1" dirty="0">
                <a:latin typeface="Bahnschrift Condensed" panose="020B0502040204020203" pitchFamily="34" charset="0"/>
              </a:rPr>
              <a:t>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830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628650" y="540971"/>
            <a:ext cx="7886700" cy="1154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 sz="4000" b="1" dirty="0">
                <a:latin typeface="Bahnschrift Condensed" panose="020B0502040204020203" pitchFamily="34" charset="0"/>
              </a:rPr>
              <a:t>COMISSÃO PRÓPRIA DE AVALIAÇÃO </a:t>
            </a:r>
            <a:r>
              <a:rPr lang="pt-BR" sz="2400" b="1" dirty="0">
                <a:latin typeface="Bahnschrift Condensed" panose="020B0502040204020203" pitchFamily="34" charset="0"/>
              </a:rPr>
              <a:t/>
            </a:r>
            <a:br>
              <a:rPr lang="pt-BR" sz="2400" b="1" dirty="0">
                <a:latin typeface="Bahnschrift Condensed" panose="020B0502040204020203" pitchFamily="34" charset="0"/>
              </a:rPr>
            </a:br>
            <a:endParaRPr sz="4000" b="1" dirty="0">
              <a:latin typeface="Bahnschrift Condensed" panose="020B0502040204020203" pitchFamily="34" charset="0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628650" y="1310185"/>
            <a:ext cx="7886700" cy="4866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</a:pPr>
            <a:r>
              <a:rPr lang="pt-BR" sz="3200" dirty="0">
                <a:solidFill>
                  <a:srgbClr val="002060"/>
                </a:solidFill>
              </a:rPr>
              <a:t>GESTÃO </a:t>
            </a:r>
            <a:r>
              <a:rPr lang="pt-BR" sz="3200" dirty="0" smtClean="0">
                <a:solidFill>
                  <a:srgbClr val="002060"/>
                </a:solidFill>
              </a:rPr>
              <a:t>2024-1</a:t>
            </a:r>
            <a:endParaRPr lang="pt-BR" sz="3200" dirty="0">
              <a:solidFill>
                <a:srgbClr val="002060"/>
              </a:solidFill>
            </a:endParaRPr>
          </a:p>
          <a:p>
            <a:pPr marL="22860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</a:pPr>
            <a:endParaRPr sz="800" dirty="0"/>
          </a:p>
          <a:p>
            <a:pPr lvl="0" algn="ctr">
              <a:buClr>
                <a:schemeClr val="dk1"/>
              </a:buClr>
              <a:buSzPts val="1600"/>
              <a:buNone/>
            </a:pPr>
            <a:r>
              <a:rPr lang="pt-BR" sz="1800" dirty="0" err="1" smtClean="0"/>
              <a:t>Profª</a:t>
            </a:r>
            <a:r>
              <a:rPr lang="pt-BR" sz="1800" dirty="0"/>
              <a:t>. Fabiana Elisa Boff </a:t>
            </a:r>
            <a:r>
              <a:rPr lang="pt-BR" sz="1800" b="1" dirty="0"/>
              <a:t>– Representante Docente</a:t>
            </a:r>
          </a:p>
          <a:p>
            <a:pPr lvl="0" algn="ctr">
              <a:buClr>
                <a:schemeClr val="dk1"/>
              </a:buClr>
              <a:buSzPts val="1600"/>
              <a:buNone/>
            </a:pPr>
            <a:r>
              <a:rPr lang="pt-BR" sz="1800" dirty="0"/>
              <a:t>Profª. Fabiana Witt </a:t>
            </a:r>
            <a:r>
              <a:rPr lang="pt-BR" sz="1800" b="1" dirty="0"/>
              <a:t>– Representante Docente</a:t>
            </a:r>
            <a:endParaRPr lang="pt-BR" sz="1800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/>
              <a:t>Prof. Leandro Pickler </a:t>
            </a:r>
            <a:r>
              <a:rPr lang="pt-BR" sz="1800" b="1" dirty="0"/>
              <a:t>– Representante Docente</a:t>
            </a:r>
            <a:endParaRPr sz="1800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/>
              <a:t>Angelita de Souza </a:t>
            </a:r>
            <a:r>
              <a:rPr lang="pt-BR" sz="1800" b="1" dirty="0"/>
              <a:t>– Representante Técnico Administrativo</a:t>
            </a:r>
            <a:endParaRPr sz="1800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/>
              <a:t>Amanda França </a:t>
            </a:r>
            <a:r>
              <a:rPr lang="pt-BR" sz="1800" b="1" dirty="0"/>
              <a:t>– Representante Técnico Administrativo</a:t>
            </a:r>
            <a:endParaRPr sz="1800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 err="1"/>
              <a:t>Glades</a:t>
            </a:r>
            <a:r>
              <a:rPr lang="pt-BR" sz="1800" dirty="0"/>
              <a:t> Schmitt Faria </a:t>
            </a:r>
            <a:r>
              <a:rPr lang="pt-BR" sz="1800" b="1" dirty="0"/>
              <a:t>– Representante Discente do Curso de Pedagogia</a:t>
            </a:r>
            <a:endParaRPr sz="1800" b="1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/>
              <a:t>Bruna Pires Alves </a:t>
            </a:r>
            <a:r>
              <a:rPr lang="pt-BR" sz="1800" b="1" dirty="0"/>
              <a:t>– Representante Discente do Curso de Administração</a:t>
            </a:r>
            <a:endParaRPr sz="1800" b="1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 err="1"/>
              <a:t>Karoliny</a:t>
            </a:r>
            <a:r>
              <a:rPr lang="pt-BR" sz="1800" dirty="0"/>
              <a:t> da Rosa Vieira</a:t>
            </a:r>
            <a:r>
              <a:rPr lang="pt-BR" sz="1800" b="1" dirty="0"/>
              <a:t>– Representante Discente do Curso de ADS</a:t>
            </a:r>
            <a:endParaRPr sz="1800" b="1" dirty="0"/>
          </a:p>
          <a:p>
            <a:pPr marL="2286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800" dirty="0"/>
              <a:t>Felipe Teske </a:t>
            </a:r>
            <a:r>
              <a:rPr lang="pt-BR" sz="1800" b="1" dirty="0"/>
              <a:t>– Membro Comunidade Externa</a:t>
            </a:r>
            <a:endParaRPr sz="18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ata:image/png;base64,iVBORw0KGgoAAAANSUhEUgAAAyAAAAJYCAYAAACadoJwAAAAAXNSR0IArs4c6QAAIABJREFUeF7snQv4VUW5/1+8oWFampJlApqHLkqmdSRBTUotS1DRNPXoITIvEHmrvAQWWKZlapGJgXk5eEnKNLQTpKhBYUYJaUSkZaloeD1EXlL5P+/6n+HsvVl775lZM2vvPeuzn6en4jfvzFqf+c47812zLn3WrFmzRvhBAAIQgAAEIAABCEAAAhAogUAfDEgJlGkCAhCAAAQgAAEIQAACEMgIYEAQAgQgAAEIQAACEIAABCBQGgEMSGmoaQgCEIAABCAAAQhAAAIQwICgAQhAAAIQgAAEIAABCECgNAIYkNJQ0xAEIAABCEAAAhCAAAQggAFBAxCAAAQgAAEIQAACEIBAaQQwIKWhpiEIQAACEIAABCAAAQhAAAOCBiAAAQhAAAIQgAAEIACB0ghgQEpDTUMQgAAEIAABCEAAAhCAAAYEDUAAAhCAAAQgAAEIQAACpRHAgJSGmoYgAAEIQAACEIAABCAAAQwIGoAABCAAAQhAAAIQgAAESiOAASkNNQ1BAAIQgAAEIAABCEAAAhgQNAABCEAAAhCAAAQgAAEIlEYAA1IaahqCAAQgAAEIQAACEIAABDAgaAACEIAABCAAAQhAAAIQKI0ABqQ01DQEAQhAAAIQgAAEIAABCGBA0AAEIAABCEAAAhCAAAQgUBoBDEhpqGkIAhCAAAQgAAEIQAACEMCAoAEIQAACEIAABCAAAQhAoDQCGJDSUNMQBCAAAQhAAAIQgAAEIIABQQMQgAAEIAABCEAAAhCAQGkEMCCloaYhCEAAAhCAAAQgAAEIQAADggYgAAEIQAACEIAABCAAgdIIYEBKQ01DEIAABCAAAQhAAAIQgAAGBA1AAAIQgAAEIAABCEAAAqURwICUhpqGIAABCEAAAhCAAAQgAAEMCBqAAAQgAAEIQAACEIAABEojgAEpDTUNQQACEIAABCAAAQhAAAI9b0AuvPdPMu+vK4P25OZ9N5SxQwbIiO22ClovlUEAAt1H4Gc/+K384qcPyJo1a4Id3AYbri97HrCT7PXRIcHqpKJ0CDy7+lH5+e+/K08898egJ7X5a7aRfXYaJ2/YbPug9VJZ5wn8/e675MHvzZCXnn026MFsPXxPeftpnw1aJ5VBwIZATxuQK+//q8xa9qjNeXqVmfHhXaX/a/p6xRIEAQh0P4ElCx+Sm2YsiHagR04YITvu/OZo9VNxbxK4ddEUWfHM0igH/9pNtpbDh10cpW4q7QyBF596ShZ+cky0xrcdOUp2GDM2Wv1UDIE8Aj1tQCbNXyq/eSLs1YBaSFOGv13e3f91KAcCEEiUwM9+8BtZ8N8PRDu7D47eVYZ96J3R6qfi3iTwvTuOlVde/Ve0gx8z4ipZf70No9VPxeUSePb+38niiWdHa/R1O+0s75ry5Wj1UzEEMCCOGui0AXn11Vdl1apV0rdvX9l4440dj747i1966aVyySWXyHXXXSe77rprdx5k5KP6zW9+Ix//+Mfla1/7mowcOTJya1TfikAVDMjq1atFc8mmm24qffr06XlB3HfffXLUUUfJCSecIJ/+9Kd78nwwID3ZbR07aAxIx9BHbbjq6yF2QFrIK5QB+d73vidf+MIX6lrSxcAuu+wie++9t4waNUre/OZ1b9OYP3++jB07Nitz4YUXymtf+9qog6GMyi+++OJs4f2jH/1I3vve9wZr8pZbbpETTzzRqr5jjz1WzjnnnMzYdeJ37733ykEHHSTf+ta35JBDDunEIdDm/xLoFQNy++23y0knnST/+Mc/6vpOTfyee+4pBx98sLz1rW9dx2D8/e9/lwkTJsiyZcvkqquukiFDev+ZFDN+PvvZz8rJJ5/ck1ruBQOiF7903po1a5Z89KMflXPPPVe22mrd5yJvvfVWOfXUU7mgElGJvWZA9Hm6P/3pT3LttdeK5q4HH3xQXve618l73vMe2XfffeUjH/mIvP71r49IrDeqjrUe6o2zF8GAlGBAjMjGjBkj22yzTdaiLiR0Iv3lL3+ZDUydTI888kjZaKON1h7RokWL5JhjjskG6xe/+EV5zWte0yu6anqcsQbcnXfeKZdffvnadvWK75///Gd59tln5Z3vfGfdDtK///u/y7hx42TDDe1vUXjggQfkE5/4hBx99NGFr7qmYEB0cfK5z31O9Oq6GqnNN9+8J7XZKwbkhz/8Yaa70aNHy+DBgzPW//rXv+TXv/51lkf0p/pUXevFDfN75plnskX6Y489Jt/+9rfl3/7t33qyn2oPGgPSvgtD3IKl2hk/frxobtXfGWeckZng9ddfv+4AjDbLvqCi+r/gggtEL9R95zvfkYEDB7YH06MlesmAvPzyy3LNNdfIV7/61Wyds8MOO8i2226b5avf//732Zys8+iXvvSlZO7s8JVVrPWQ7/GUHYcBKdGANF7116sE999/v5x33nly1113ZVebPvWpT62T4MsWRcz2yhpwL7zwQrbLobc7XXbZZVkSLPILuehJwYCYxYkynTp1as9ezeo1A5K3yPvb3/6WTfaaX/Qih+aRVG7ZzBuzIcdikZxQJLYXdkDMGF9vvfXk+eeflyeffDJb6L/97W/vCgMSOscX6c/Ysb1iQHRNo3lIzeqOO+4okydPzu70UA3pT82JXljVC3r/8R//4XQRMDbjTtRf1nqoE+dm0yYGpIMGxDS9fPlyOeWUU7KrBdOmTVt7hdOmA3utTFkDLvTkFHLRgwHpHtWmYECU5sqVK+Xzn/+8LFiwQGbMmCHDhw/vHsiBjyTkWAx8aNbV9ZIB0avXQ4cOzRaV+uyN/nftTn2ndkBC53jrzutAwV4xIH/961/X3iqaZ1Y7gK6rmyxrPdStEDAgXWBA9KrBd7/73WxLUm+1Ou6447Kj+stf/pI913DAAQfU3fbzz3/+M7u38uqrr667t1KvfOpVB/PT25AWLlyYLUh0m1p/+tyFPgCt92GaSUTbX7p0qVxxxRXy85//XB555JFsx+ADH/hAdlvHW97yljpKehVWFwFf//rX5b//+7+zWzv0p1dh99lnn+x/61VZbfcnP/lJZqz233//7Bxuvvnmps+APPXUU9nD6T/+8Y+znSG9NU0XUvrMhk6A5iqKzWBqNzkZNnpfvLLRbeGddtpJDjzwwIzPlltumTWjLPS2Fr3VpfGn/XT22WdnV3FeeumlbPH3X//1X3Ws9ba6/fbbTzbYYIO14XkG5MUXX8z6X39nnnlmdt/s9OnT5be//W3GQO/j32OPPbIrkabvn3jiCXn/+9+f/U1vM2v8qU70/u3vf//7WT26kPjwhz+cPVdU26et2n73u9+d6VFvA9Rz0G30L3/5y5leG396f69qQdvRn237Nv0Zq0wqBkT53HbbbVlf1erS9K3quPZWOdW/6lV3r0xu0OdJ/vM//zO7zSt2DtGdSd2t0Zyj+ecrX/lKdlX0k5/8ZHbLmI6pRv3oONC/b7bZZtmzU3nPgJgYfSZMb2/V29Hycl4sPdnW20sGRG+50jGv+f7uu+/OdkE0H5tfKwNimwOMTjVP5d1OpdpVrZqXl2j+0bmy8bf11luvfdbJzJ86h77jHe/I5iedj4444ogsVp+pdJ37bPs3dLleMSA6/+mFEB3D+lxQ4+16zbi4jFuX+aq2PZ2j586dm62bNOc1W1/Yrg1M3THWQ72iy6I6x4C0IBjqIXQbl7tkyZJsof3BD34w27bcZJNNMnOhb3rRxZ952FIX1vow4I033piV1cRqnifRgW8e7NatTt1N0Yn9bW97W7YI1oeudQK555571j4EXrtlqgNSHzbcYostsns1f/azn2WDVI//fe9731pS+v+1Hl2w33DDDdniV58F0IW6vtXJ7Ojof+v/1wfstfyjjz6aLR607sbb0WpjzHk9/fTTMnv27MwEnHXWWXL88cfXLeRbib+VAcljo7x1a1jPWRfdF110UWbm9FmHm266Sf74xz+KvkxgxIgRaydf/bsaOeWv5k/NmC6S3vWud2VGYc6cOfKHP/whu09ZjYh5A1GeATHH+/jjj2fP+ugCTftCk6EaCF1InX766Zk5U47an3pLhC609Dg0CQ4aNGgtktor4oanXp1Snmqu9KUGRivN2laDqg+YqtHRyVsfnNefJvHf/e532bHoT02b3vKjE7o+DK3/7dJ+0SRWJD4lA2LMsmpZjaD2s+lb/VvtrXJ6IUCf4dGxu9dee2XmXg2A/n81tPqLmUPMGPjMZz4jP/jBD7I8069fvyyfTZw4UV555ZUsz+kFAjXZu+++e/YgvY5PzWd6QaDRgBjN/fSnP81y42677VY3DjW/6jjthmfpesmAqBZUO8pfF/OqF+0b81KUZgbEJQe0u2DUOIeqfn7xi1/IvHnz5OGHH5ZDDz0005DmLJ1z+vfvv3b+1Jys5f/nf/4n+3c9bs3vOheZ24Vs574iuaZIbC8YEGMMdMyqUVSd2Pxcx63LfGXmXDU4Jp9oLtFj0+PVOVpzn7lN22VtYM4t9HrIZ01mw7kby2BAusSAGLOhV3DMQiHPgBijohOBXuls9lpNfVWlXmFU4zBlypS1V/R1QauT95ve9KbsSvXixYuz50504aFm5Y1vfGNGRAeBJni9iqEL229+85uix6Y/Mxlo/De+8Y3syrw5Dr3KoANdjYlZtOrf9N91oaFXnnTBXmtAnnvuuWwxpMfcWJ8uyNV8uN5a0mpC0wWKLrL0KqruYJiHdpWNmg1tT3ed9KqfWay0uu1Dj18X9IcddlhmygwLfQhed32Ude1bzFoZEL2CpDtP2hfKV/tBJ3izKNRbIPT4dMLUv+kukz7rcv7552cP9pmFo7ancY081RDpMelxmvMzrBrb1rp0Z0y1tt1229VdQW/1DIgmcZf2O5kYUzIgpk/0zVdmQs0zIGqqTzvttMzcaj81e4FAzBxixoD2vd7SoxcXam/rMbs5taZB9a75Sk2EXimvNSCaXzTfzJw5Mxs7aoTNjqnmG9W6XvnUq/i6w9npXy8aEDWIhrHOB7qrrb88A+KaA1wNiLbbLsbMn3rBS1/mUpvrNd5n7uuUbnrBgJj8o3O2XvzUt/K1+/mMW5/5yuQTXevohVrzjJy2rxdkdT7Ut3L5rA1Cr4d6SZft+rfd3zEgPWpADj/88Mwc1E7a5lR0otYJQq+8t7oSUVtO31qhV/drf3oVUl+Zq1fXa+vRAafb5LUGw8SZq7B6panx1cE6KelCWd99XWtAdDGii2edJDQ51N6upPXq7okuGnThrIsOm23dZpOT+Xc1NLpI08RT+9PFik5Uuhui2/zmgUuf+86bXX1uZUB050P51N5KZ5jqQlEXUMYIGoOgRlR3SwwbU153YnSxVqsR06f60gNzq0Mtq8a2dSdn0qRJmTmsfZi/lQFxbb9dkor59yobEO1DHct5rwCPnUPMGMjblTC3+ekuTd6rg++4447sAdZaA2IWm7o7ogak8ZXlaqR1nOiuiJqR2jeFxdRXs7p70YDoAs1ckNCLUjo3vOENb8g1IK45oJ2ZyLuLoF2M0YTebqrzTu0rhH3nvk5oRdvsJQNSewGkHS+fces6X9XO+bVzeuOx+a4NQq6Hek2X7fq33d8xIF1mQPQ1veZe7Va3YOntQHpLjE7gestQ7Stl2yVmc8o25czVLf14oG5z608HnN6ak/d2KbOwUHOk/2ncocmbSNo9xGg46Ns0zO1p7YTd7Nxs3t5kjlF3bMy9zjYGRLd5dYdBb09SI6OGS28R0CuHtbe/tDIgjbfK6HmaY9YdkcZXFxo2ev+++Zupv/Z2sVpe+lyQLuKMCWxmlExMXn+34ujafru+jPn3FA2I3rrYaC6b3YKlVyn1uQrVSu1OiE1u0H6xKZeXQ1q9iMFoS82yuZWsVgN5Y7Hd+GxXZ0yN5dXdqwZE+0QvUujFJ803+jyZ7hrrxaHaN7S55oB2OipiQGpvYS4695WtE9NeqgbEZ9y6zlc2c37tPKv/u9mbHfPWBiHXQ+3GgR5bXj7tlC6LtosB6RIDootCffiz9iN5eQZED1cXuvpcgD7AqWX0gXF9i5YmWr3abQacLoB1IOV9PKp2wLUqZ8Ree7XRZsA1+0hY3kRi/k2fa9HbuRp/ebentRN+s4Fs6tp5552zW8Xy7gc3x5M3oeadl97Kog836lU2rb/xp/ewd8KAtGKkZkb1o7feuSb0dsm69vaaZsdQ2367voz595QMiH74S29l0h0NcxGjWd+aBy11ga/fedAdAc09Gq/PjsTOITYGpNlCIG/RYvKU7rrqQ8aNv7zb02Lqql3dvWpA9Lz0Fhs1HPriDr0IpbeMNDMgrjmo2WvTQxsQG33nzX3t+jXW33vBgJi7B/TFJ7UX71ox8Rm3rvOVzZyvx2hTLm9tEHI91Gu6LKp3DEgXGJDat2DV3svfzICYQzbv1NYrUvpwprkipQM077aZxlNtdntNbbm83QmbAeeyA6IJSx9GbfYhq7yr/O2E38yA6Ju29GF5vY2r3VWOxtvEdMcpz4CYezbVCOqzLHpbl95G5nMLVsgdENsvRbsmdFsDYtt+u76M+feUDIi5z7n2VsV2fau5RzV35ZVXZm9wU7Ost27qhYyYOcTGgLjsgJgLOM00Z3sVNKbWauvuZQOi52HmBX1+R58b1Jek2F6wyWPc7spvaAPiO/eVpY/GdnrBgNTePqTPJbZ6RtWcn8+4bZfTGtcnNnO+Ho9NuWYXUEPdEdJruiw6HjAgXWBA9JYdXTTobVS1tzW1MyDm0FesWJEtqvVeV72/Wd+Co/fn6m1arb4J0OwZD1OveaBc33akdektUPprZUDMVVjzkHPtvdbNngFp94yHWVjZJjU9xmYTWrNnPMw56wPl+oCuXuVTY6cPX+vPPPyvV4nNG8lMjHn1oDLSt1OZX6cMiKthc03oen7mQWZ9+1mjkXNtv2gSKxKfigHRN6OpLnX81b4mtV3f1l7M0IsfupOn90nrF9Nj5pBWBsRMwvoa3bx7tvOeAWn3jId5oF7f2Nb4XFQR/fjG9roBMS8O0Tdj6fN5emtsrQFxzQG6eNUXZmgubXzuR3fr9Nk3vQ249qKQeVbIPM/X+LHZVvOn79zn299F43rBgOg5mnGmu7DmTZKtzt1n3LbLaY3rEzPn64XCVt9Z810bhFwP9Zoui+oaA9JBA6IDSb+7oVcc9RWpjQ915yVQfTBT4/QtL+bhYvPxnyFDhmRvRNLX7ep3JE466aTslYT6b7VvetLnFPSBQn3eRN+HrffxDhs2rOlbsPQ5iNrXLrYacHp7mD7EraZBF0L6XRDzFiydXHSR0/gWLH1oTd/ypG+NavYWrIceeij3K7zNuq/VFTV9oF5fadv4ZpTat2Dp90/UiJgH4k1f1L49yrRtrgbqF+314Vg9X61Ln//QN1bpffZl3oJlzl1fMagTt97fX/ssjl7p0Veuap/rTpBrQq81ePoGkcak7tp+0SRWJL7XDYjZBdXFmb5YoPF11Xl9q1rWWzj1jTDmezfmYoMaA/P8SMwc0u5jnGaM6oUZ87INXaTqG/z0HPXNRrW7HbV5p9lbsHScXn755bL33nsXkUyQ2F43IApB9aYa0ttYNYfXGhCfHGD6XHeR9YKa5t5Wb080F8NUr3kX2tpdwPOZ+4J0vkclvWJAzFutdE7QcabftKp9M6TmKx27ehFB1x06/5j1gu249Zmv9OKgXnjQnKHrIrN20uPRb44NGDAgWxP5rA1Cr4d6SZceUq4LwYCUaED0QWHzdhYdRLoI1MW4vlJVX0+rpqL2DVB5CdQsCsz7+827rPWKvSZi8+7t2vde134HRK8qqsDNlaTa917rffmN3wHRt0DpfdW1V5daDTjFqW3o1Vg9N61PjY7ucuhVc/3/argavwNiYvS+4sbvgGg9mpzUTDV77XBjN7YyIHlsar8Doseohqv22Rk9dp0YNXHqcejbX/Q1n3qeeguLLpTMd090J0rfoqXby/q6P03AZRoQZWG+q2I+ZKivY9bj1atA2v/6vJExqz4JXdswSV1v29FviigH5aE6cmm/aBIrEt9rBkS1ZEyDXgHWyVzHjF5g0IlVn+Ewr5isNYq1t/bpbone8qgfC1Wt68Pn5hs4+iyZ9qHmoZg5pJ0Byfs2gF5tV+3qN3XU+Gquq92NrNVc43dAjDb1tpDGt+wV0Y9vbAoGxOQNvbCkv8ZbaF1zgOpR86hqQ3Wpc5z2s/67/m/95lHjvGHmQ73Io99k0o8P6sJWn/FrZ0B85j7f/i4a1ysGRM9T85HO8bqTpT9dO+icUJuv9FXz5jk113HrM1/V5pPa74DoBWBdQ5k7T3zWBqHXQ72ky6K6xoCUYEDMQq22KTUd+uVoTZof+tCHsgVt4y/vS+iNXzfXyVTfx65vslGzULtA14Gqt0/pNzl0gW++/KnJXds1C5W8L3/qm7X0dgV985VZ8Jjj08RhdjgGDhy4znHrlUq9qqCLbn3AVdvVL3Dr1TI1Svp9EmWihqz2pxONPhitk4pOHpq09JYm3eJvPLd2wm/3ZV3zVVS94qETnpoc/WCVPucxatSo3IfTdYdGd6nMOY0fPz57fbAy110lvbqq7xHXBGK+2qx16yRaa0D0QUs9J73FRc2M/pp9sVr/prc76MSsPIxpMOdvNKL91fi3vC/Lq+b0HFUz5gH8Vm2bhUVef2uy1sSt+tJJR/WiH5Ezb1Oybb9dX8b8e68YELPQUp2an5oOvS1SrzQqe9VHo0Fv1rc61vSqsd5ypYtz1avuCGpeqH1tc6wckjcGGvtZ9TN9+vTseQPVlxlTekFFDZSaXh0Xtb88zakZ0QfTdeFhvg0SU1M2dfeCATF5R9/ipwvKxlcb63lqntadYl1E6rzQ+Cp31xygutR69J561bfOG2oozHdfzJfQDWPNtddff32We/VYdL7Q717pWMibPxv7xnXus+nbGGV6yYDo+Wu/6AU4Nafad5pjWq15XMat73ylFxFVP/qAvK5PVCN6YU4vxul/mwsTrmuDGOuhXtFlUa1jQEowIEU7iXgIQCAOgV4xIHHOnlo7RaAXDEin2NDuugR6zYDQhxCwIYABwYDY6IQyEEiSAAYkyW7t+pPCgHR9F3XVAWJAuqo7OJhABDAgGJBAUqIaCPQeAQxI7/VZCkeMAUmhF8s7BwxIeaxpqTwCPW1Arrz/rzJr2aPRaM348K7S/zV9o9VPxRCAQGcJLFn4kNw0Y0G0gzhywgjZcec3R6ufinuTwK2LpsiKZ5ZGOfjXbrK1HD7s4ih1U2lnCLz41FOy8JNjojW+7chRssOYsdHqp2II5BHoaQOiJ3ThvX+SeX9dGbR3N++7oYwdMkBGbLdV0HqpDAIQ6D4CP/vBb+UXP31A9OUJoX4bbLi+7HnATrLXR4eEqpJ6EiLw7OpH5ee//6488dwfg57V5q/ZRvbZaZy8YbPtg9ZLZZ0n8Pe775IHvzdDXnr22aAHs/XwPeXtp302aJ1UBgEbAj1vQGxOkjIQgAAEIAABCEAAAhCAQHcQwIB0Rz9wFBCAAAQgAAEIQAACEKgEAQxIJbqZk4QABCAAAQhAAAIQgEB3EMCAdEc/cBQQgAAEIAABCEAAAhCoBAEMSCW6mZOEAAQgAAEIQAACEIBAdxDAgHRHP3AUEIAABCAAAQhAAAIQqAQBDEglupmThAAEIAABCEAAAhCAQHcQwIB0Rz9wFBCAAAQgAAEIQAACEKgEAQxIJbqZk4RAfAIvvfyqXHTTA/LLpWE/DLrFa/vKpz78bzL0bXwYNH4v0gIEIAABCEAgPgEMSHzGtACBShC4dPYfZM5vHot2rjM/t5f023iDaPVTMQQgAAEIQAAC5RDAgJTDmVYgkDyB06f/Wv702P9EO8+vf/I98tY3bRatfiqGAAQgAAEIQKAcAhiQcjjTCgSSJ4ABSa+LH374YRk/frzsvPPOcs4550jfvn3TO8k2Z/SXv/xFTjzxRDnggAPk05/+dOXOnxOGAAQgEIMABiQGVeqEQAUJ9JoB+ec//yk//elP5Qc/+IHce++98o9//EN22mkn2X333WXUqFHy7ne/W9Zbb70K9uT/nfKDDz4oJ5xwguy6667ypS99STbeeOMgPH7zm9/Ixz/+8Yx5u98HPvAB+da3viWbb755u6JR/m4YfOQjH5GTTz45ShtUCgEIQKBqBDAgVetxzhcCkQj0kgH585//LGeffbbcddddsummm8o73/nObHH91FNPyf33358R+tGPfiTvfe97I9HqjWpjGZClS5fKeeedJy+//PJaEI888ohoe2p2Xvva167990GDBskZZ5xR92/t6K1atUo+97nPyerVqwublxQMyL/+9S+54IILZP78+fKd73xHBg4c2A4hf4cABCAQlQAGJCpeKodAdQj0igFZuXKlfP7zn892P0499VT51Kc+Vbe4ffLJJzPzMWzYMHn7299enQ7MOdNYBiQP6sUXXyxf+9rXghi/Z555Jrt1TH9Tp06V17/+9d79mIIBeeGFF7Jb6HTn6bLLLpMddtjBmweBEIAABEIQwICEoEgdEICA9IIBWbNmjXz3u9/NbieaMGGCnHbaabLBBrxZq5l8MSCS7crobWi9fAsWBoQEDQEIdBsBDEi39QjHA4EeJdALBuSJJ56QcePGie5yTJs2TQYPHmxFW42L3jZ0xRVXyM9//nPR24X0KrI+n/CJT3xC3vKWt9TVo1eax4wZI9/73vdkq622ym4DuvXWW7MyZiH7pje9aZ22//a3v8mMGTPkJz/5SdaGPpNy4IEHZs9LbLnllmvL661i1113nfz4xz/Obhl73eteJ8OHD5djjz1Whg4dWvfsijkWPXY9j6985SvywAMPyCc/+cnsmYYNN9xQXnrpJZk7d65cffXV2W06+vzL0UcfLbvsskv24HXeMyD6DM2sWbPklltukV/+8pfZrWx6y5oe67777isbbbSNeJzQAAAgAElEQVSRFVtTqN0OiM05661GX/7ylzOT2fh7z3veI9/+9rdl2223lVdffVV++9vfysyZM7OdsGeffVbe9773Zc/+HHbYYXXPujQzINqn+uzQJZdckvWB7rQYdscdd1zWz9rObbfdJtOnT8/a0z5S47vHHntInz596g5Ryy5cuDDrf61Hf1p+7NixTfvURl/K4otf/OI6PLbeemu56qqrZMiQIdnfXNp36lgKQwACEMghgAFBFhCAQBACvWBAzMPPH/rQh7KFqi6a2/100a63ZOlzCLrQ/+hHPypbbLGF/P73v5ef/exn2b/p4lkXsOanC9ODDjoou71LF6Bve9vbZLfddssW/rNnz5b9999fzj///MycmJ8u4tUQ6IPZ2sZ22223tg19C5N5AHr58uVyyimniP73Bz/4QXnHO94hTz/9dFavmpazzjpLjj/++LU7O+ZYPvOZz2QP3Ovx9uvXL4ubOHGirL/++pkZU2OihkPNw4oVK7L6dLH+97//Xfbbb7+6h9Brb2PTY9Bze/7552XOnDnyhz/8ITNCX/jCF+Q1r3lNO7xr/97KgNies56LGqnf/e53mTnTnxo4fb5Hnys5+OCDs//9jW98Q775zW9mC3zTb3fffbfcc8896+yMNTMgerza//r8kLIyulCjqUZXn0FZtmxZ9pyR/k0X+N///vczzalZqX2+SJ+FMX2gL0HYa6+95MUXX8x4ap/qTp0aET0//bnoS8v+4he/kHnz5om+1ezQQw/NNKAGceTIkdK/f//sWRyX9q07lYIQgAAEmhDAgCANCEAgCIFeMCA//OEPsyv6+uyH/qfxKnQeiMWLF2dGQheaukh/4xvfmBVTY6ILO61HH5TWBa1eVa5dIOpiU68+61V1vdVLF3oXXnhhVlYfBtYFoP6ee+65bJH5pz/9Kfu7LujNT3dFHnvsseztXFpOF7b33XdftoiuvZL++OOPZ+ZjwYIF2VV0XVzXHov+bzVRak5qdye0Lt2t0V2PWlOki1U1KLfffnu2G2LegqW7JV/96lez3QPloYt687YwNU9q7HQn5etf/3q2G2L7a2ZAfM651TMgurDXtpSdPudjjl1jTj/99Gx3zOyU6LG3MiD6zIpyUw5mJ0H56/Mnatx0h0z/pkZOf7rbojsgyvuzn/3sWkOhJkU1pnG1/aM8lbuaiNodO2NAbPXV7hYs1/Zt+5RyEIAABJoRwICgDQhAIAiBXjIguvizeaWqmgw1C/oGoWuuuUZGjBhRx+qVV17JHpzW23H0lii9cl276FezoLd81T5norfZjB49OluAmmPQBaUu8hsXpo0dY8odc8wx2YP0jc+v6FV8XfSryTILXLNYbbYrYW7R0dt5dKej9qe3FunzD7pQNwbELMh1V0cX17VvrNJYvVVNb0FSE2W7y6RxzQyIzzn7PoSux6A7GLUParcyIHoLk+5mKB/z0zdwqZnUN61deumlsuOOO679m7kF8M1vfvNaNua2sV//+tdZed35qv2ZPq01rKZPbfXVyoD4tB8kYVAJBCBQaQIYkEp3PycPgXAEUjQg7a4cKz2zq6LPAujtLbUGRI3JIYccUgc5b0Fr6sgrXxvcrpypW2+lmjx5smyyySZrb9fJq9ucny5+9Qr7W9/61txjrX0GxCx+m5k4s/hXc6Y7CbXPrrRSWzMD4nPONgZEF95//OMfZcmSJdktbPpTc6g7SbYGpNGsaB2Gqd461fgGrrzjMv/26KOPrr1drJaT3g6n5rDRsOotfrb6aqVjn/bDZQ1qggAEqkoAA1LVnue8IRCYQC8YEHM1+cgjj1y7QG+FwSzO9NYpXUzWPrNh4swCucgC0Sy+b7zxxuzWoGa/duWMAdFbwczi1xiGVgak2etZ896CZc5XbxU74ogj1jlUw0xvQXJ55WszA+Jzzq0MiO5qLVq0KHstrd5+1vjTZ2M6YUDuvPPOliPy3HPPzXbIfAyujQFxaT9w6qA6CECgggQwIBXsdE4ZAjEI9IIBMQvqvn375t7u0shFH6yeNGlStlBttpjOu0LfatGftwOib5PSh8Tb7YC0K5dnGGwMiMsOSN4tZLXcbHYf8vTXzID4nHOrY9BnavQWNf1IoT4zo8/K6JvA9Od6C1bIHRBt3/abJa76sjEgLu3HyB/UCQEIVIsABqRa/c3ZQiAagV4wIPoAtV5J1oe0G98WlQem2TMepqypT9+4pLfJ6K1PPleozc6MPhOiD7Wbtx01HlPeMx61ZfSNW/r8hV7d1//Wh+xbLVZ1N0AfZtf/1D7DYurMewak3TMe5qF2ffuUvgnL9nW8zQyIzzmb5zDUZDQu6k19+nIAZVT764QBsbnNr1EHrgbEPOehD8g3Gmmf9qMlESqGAAQqQwADUpmu5kQhEJdALxgQJWDeaqXfftDX2eoD3bWvi9W3Lt18880ycODA7KFy/SaDvgJVHzRu9hYs/faGGhvzQLbrAlHv/9cdEG1bd0H0AW/z01uZ9C1Yam70f+tblPQB52ZvwXrooYeyN2yZr7i3OhZtw5yfvpp4ypQpstlmm2VN6xu5dPdH35BU+xYs/f7H2Wefnb1euNlbsHRX6PLLL5e9997bWnTNDIjPOZtFtb5Wt/F7L4bHSSedtPZBfjViqgs1TPqWrDJvwVJAZhdNNaD9q68KrjW5eh76TRjzRXdXfWldyld1UfuGNNOGa/vWnUpBCEAAAk0IYECQBgQgEIRArxgQXWzq/e66S6C3LOmrTPUVu7ro04/d6VV//Zm3DtV+I0Ffp9r4HRBd6OvzEPphQvNzXSDWfmtE32xlvgOiD0nrtyb0Sr15Y5b5XogaqMbvgOhrW9UU6Ot9zSuG2xkQNRRqnvSNTuYbFOY7IPqgs76WVr8bYd6CpedovsuhH9dr/A6IPnytx6rH7PKV+VbfAXE9Zz1G3ZFSQ/H+978/++aGOS59MF/fIKYfe1TO+vpc800XNaJveMMbSjcgtX2gOtK3kanZ0GO+4447su/OqB7VFOvPVV8ao69TVtOlLxrQb7385S9/yYz1zjvvLK7tB0kYVAIBCFSaAAak0t3PyUMgHIFeMSDmjPXKun4YTr/NoA9h60+vMusiXG8f0u87mAW0+Uq0LtJ1x0AX//p3Ladvvmp805P54KG+otd868O0qws//bDgAQcckD2LYH5qQjROv1iuBsl8nVtf/auv7dUPxpmfPseg5XRRqSZKjZEuWvUVvGqIar9v0upYTH26AL322muz73dofear6roDpIZGf2rY9NkZ88v7MrmaEX0wXRma72vYKkx3fvR2Kb0VTN+61fhzOWeN1XPSnYwbbrghY6l9pd812XzzzbMdJd2hMV+cN+erz/xoTO0OSLP+0uPVXaBaY6Dt6g6KmjU1D1pG2zM/3eEyfd74N/M1ej1/NRhqJpWDMlWN6at7zc9HX2qkr7/++uy8tY9VL7rjZb5R4tK+bZ9SDgIQgEAzAhgQtAEBCAQh0GsGJMhJUwkEIAABCEAAAs4EMCDOyAiAAATyCGBA0AUEIAABCEAAAjYEMCA2lCgDAQi0JYABaYuIAhCAAAQgAAEIiAgGBBlAAAJBCFw6+w8y5zePBakrr5KZn9tL+m28QbT6qRgCEIAABCAAgXIIYEDK4UwrEEiewEsvvyoX3fSA/HLpyqDnusVr+8qnPvxvMvRtWwWtl8ogAAEIQAACEOgMAQxIZ7jTKgQgAAEIQAACEIAABCpJAANSyW7npCEAAQhAAAIQgAAEINAZAhiQznCnVQhAAAIQgAAEIAABCFSSAAakkt3OSUMAAhCAAAQgAAEIQKAzBDAgneFOqxCAAAQgAAEIQAACEKgkAQxIJbudk4YABCAAAQhAAAIQgEBnCGBAOsOdViEAAQhAAAIQgAAEIFBJAhiQSnY7Jw0BCEAAAhCAAAQgAIHOEMCAdIY7rUIAAhCAAAQgAAEIQKCSBDAglex2ThoCEIAABCAAAQhAAAKdIYAB6Qx3WoUABCAAAQhAAAIQgEAlCWBAKtntnDQEIAABCEAAAhCAAAQ6QwAD0hnutAoBCEAAAhCAAAQgAIFKEsCAVLLbOWkIQAACEIAABCAAAQh0hgAGpDPcaRUCEIAABCAAAQhAAAKVJIABqWS3c9IQgAAEIAABCEAAAhDoDAEMSGe40yoEIAABCEAAAhCAAAQqSQADUslu56QhAAEIQAACEIAABCDQGQIYkM5wp1UIQAACEIAABCAAAQhUkgAGpJLdzklDAAIQgAAEIAABCECgMwQwIJ3hTqsQgAAEIAABCEAAAhCoJAEMSCW7nZOGAAQgAAEIQAACEIBAZwhgQDrDnVYhAAEIQAACEIAABCBQSQIYkEp2OycNAQhAAAIQgAAEIACBzhDouAFZsWKFXHvttfLjH/9Y7rrrLtliiy1k1KhR8pnPfEaGDBkiffr0WYfMypUrZcaMGXLllVfKsmXLZMCAAXLIIYfIhAkTZODAgYXLd6YraBUCEIAABCAAAQhAAALpE+ioAbnvvvvkiCOOyEzE0KFDZdNNN5Xly5fLww8/nJmKq666Svbee++6Xli6dKmMGTMmK3fYYYfJoEGDZPHixTJ79mzZfvvt5eqrr86Mi/m5lk+/yzlDCEAAAhCAAAQgAAEIdI5ARw3IPffcIz/84Q/lxBNPzAyH7nasWrVKPv/5z8t3vvMdOfTQQ2X69Omy+eabZ4RWr14t48ePl3nz5skVV1wh++yzTxazZs0aue666+SEE06Q0aNHy9SpU6Vfv37O5TvXDbQMAQhAAAIQgAAEIACBahDoqAFphnjJkiWZ+dhss83k+uuvl7e+9a1Z0UWLFsmBBx6Y7XxccMEF0rdv37VVqHEZN26cLFy4UGbNmpXtgriWr0aXc5YQgAAEIAABCEAAAhDoHIGuNCB6S9bhhx8uG2ywQZ0BmTZtWrbLoaZE/974O++88+Sss86Sm2++WUaOHCmu5TvXDbQMAQhAAAIQgAAEIACBahDoSgPyq1/9Sg466CAZNmxY3S1YU6ZMkUmTJsn8+fOzvzX+Zs6cKUcffbRcdtllcvzxx4tr+Wp0OWcJAQhAAAIQgAAEIACBzhHoOgPy8ssvyznnnCNf+cpXMvMxduzYjM7zzz8vp5xySvbGrDlz5mQPrTf+brnlluwNWpMnT5bTTz/dqfzEiRM71wu0DAEIQAACEIAABCAAgYoQ6DoDoq/iPfbYY2WXXXbJbqHq379/nQHRZzxuuOEGGTx48DpdtGDBAhk+fHidAbEtjwGpiOI5TQhAAAIQgAAEIACBjhLoKgPyyCOPZM943H///eu8gtdmB2Tu3Lmy3377We+A1Jb3MSD6kDs/CEAAAhCAAAQgAAEI9CqB3XbbrfRD7xoD8sQTT2TPbei3Qb7xjW/IwQcfXPcRwldeeUXUJOiD5u2eAdHvhxx11FFO5Y855hhn+BgQZ2QEQAACEIAABCAAAQh0EYHKGhA1H5/+9Kfl9ttvl29/+9vZG67yvoB+0UUXyamnntr2LVj6jMi+++4rruW7SAscCgQgAAEIQAACEIAABJIk0PEdkJUrV8ppp50mt956a0vzofTNLVNnnnlm9oar9ddff22nPPPMM9kD64899lj2UUL9Qrpr+SR7mJOCAAQgAAEIQAACEIBAFxHoqAFxMR/KbMWKFaK3Si1fvrzuGZFXX301ezvWSSedJCeffHL2Fi01J67lu6hfOBQIQAACEIAABCAAAQgkSaCjBsTcIjVgwADZcccdZb311lsH8gc+8IFsh8Tsdpi3ZOmXz/WL6Nttt53ce++92e1bI0aMqHtzllbmWj7JXuakIAABCEAAAhCAAAQg0CUEOmpApk6dmj370eqn3/746le/KhtttFFWbM2aNbJkyRK55JJLsi+eP/3007L77rtnr+7V3ZF+/frVVedavkv6hcOAAAQgAAEIQAACEIBAkgQ6akCSJMpJQQACEIAABCAAAQhAAAJNCWBAEAcEIAABCEAAAhCAAAQgUBoBDEhpqGkIAhCAAAQgAAEIQAACEMCAoAEIQAACEIAABCAAAQhAoDQCGJDSUNMQBCAAAQhAAAIQgAAEIIABQQMQgAAEIAABCEAAAhCAQGkEMCCloaYhCEAAAhCAAAQgAAEIQAADggYgAAEIQAACEIAABCAAgdIIYEBKQ01DEIAABCAAAQhAAAIQgAAGBA1AAAIQgAAEIAABCEAAAqURwICUhpqGIAABCEAAAhCAAAQgAAEMCBqAAAQgAAEIQAACEIAABEojgAEpDTUNQQACEIAABCAAAQhAAAIYEDQAAQhAAAIQgAAEIAABCJRGAANSGmoaggAEIAABCEAAAhCAAAQwIGgAAhCAAAQgAAEIQAACECiNAAakNNQ0BAEIQAACEIAABCAAAQhgQNAABCAAAQhAAAIQgAAEIFAaAQxIaahpCAIQgAAEIAABCEAAAhDAgKABCEAAAhCAAAQgAAEIQKA0AhiQ0lDTEAQgAAEIQAACEIAABCCAAUEDEIAABCAAAQhAAAIQgEBpBDAgpaGmIQhAAAIQgAAEIAABCEAAA4IGIAABCEAAAhCAAAQgAIHSCGBASkNNQxCAAAQgAAEIQAACEIAABgQNQAACEIAABCAAAQhAAAKlEcCAlIaahiAAAQhAAAIQgAAEIAABDAgagAAEIAABCEAAAhCAAARKI4ABKQ01DUEAAhCAAAQgAAEIQAACGBA0AAEIQAACEIAABCAAAQiURgADUhpqGoIABCAAAQhAAAIQgAAEMCBoAAIQgAAEIAABCEAAAhAojQAGpDTUNAQBCEAAAhCAAAQgAAEIYEDQAAQgAAEIQAACEIAABCBQGgEMSGmoaQgCEIAABCAAAQhAAAIQwIB0iQZOmHOfPLLq+Y4eze5v2kImvm9wsGOYdt+fZe7Df5cXXn41WJ22FR24wxvl+F0G2RZvW+7Pz62W8+9Z3rE+GrzFpjJ+1+1l0Ob92h5ruwIp9Utq4yYlnakOU+sfPSfGT7sM4/b3kPNOanpL7Xw6nd/etuVrZdy7BwWZR43KU8oHbiO3eGkMSHGGQWr46A9+GaSeopXMHv2+olVk8Toof/zg40Hq8q0kpAnpholATciF++zsiyPJfklt3KSiMyPS1PontbyWWv9wPoWmh6bBodYFqeW31PJBHPU0rxUDUjbxJu196bhruuJIzvnufwQ5jkNvvqcjOx+NBx8qcaYysaXWL9N/dmQQvRat5JMfvLZoFVl8KjozMMhrQWSxTiWh8lpq/cP5xNFbqHVBavkttfk0jnowIGVzdW4vtcSZWqJJ5XxSOQ8zwDAgzqnGKoAFbj6m1MZPavMO52M1vJ0LYUCqkQ+chVEwgB2QggBDhbOQCkWyvp5QC6lU+ie1BVQq/ZLqjkFqC8LUxk9q/cP5xJlHQxmQ1PontXwQRz3sgJTN1bm91BZSqQ3MVPqHfnEemlYBoW7BSm2CTu18Uhs/qfUP52OVrpwLYUDYAXEWjUUAOyAWkMooksoCN9Uruan0TyrnYXR218EjyxiebdvY+6Zb2paxKZDaAio1vdE/Nip2L4OBz2eG3ty1ZBOB3mwoxS+DAYnP2KoFJmorTM6FQl25SaV/UjkPDIjzUHAKYNywIHQSTMHCLAjRW0EJOYWjNydc0QpjQKKhdas4tYVhalduUrnSnprOUukXdg7d8qVraRYc+cRSywepzTup9U9q55Oa3lzzatHyGJCiBAPFMzADgWyoJtSV3FQWuqnpLJV+wYDEGf+mVgwIBiSuwuprDzXvpJavUzsfDEixUYUBKcYvWDQLqWAo6yoKNRGk0j+pTQCp9IsRbWr9k9r5pLbgSK1/OJ8482goA0//dHf/xDm65rViQMom3qS91BZSqU3UqfRPahNAKv2CAYmbiEMtoFLLa6nlA84nzjgKNX7on+7unzhHhwEpm6tzeyyknJFZBYRKnKn0T2oTQCr9ggGxGs7ehULlAQyIdxe0DAzVP6nlN84HvdkQCDV+bNoKWYYdkJA0C9TFQqoAvBahoQZmKv2T2oSWSr9gQOKMf1NrqDyAAYnTT6H6J7X8xvmgNxsCocaPTVshy2BAQtIsUBcLqQLwMCDW8FKb0Bg31l3vVDDUhJaa3jAgTjKyLoze8lGR36wl5FQQvTnhilYYAxINrVvFJBo3XralQyWaVPontQVhKv3CDojtiPYrFyoPYED8+LeLCtU/5Ld2pP3+HupDq6n1T2rn46cO/ygMiD+7oJEspILiXFtZqIktlf5JLWGm0i8YkDjj39QaKg+kNn44nzi6C6U38hv9Y0MglEG0aStkGQxISJoF6iLRFIDXIpSJoB5OagsOxk13j5vU9Mb5oDcbAsw7+ZRSGz+pzT822g5ZBgMSkmaBulITMommgBhahBa90kG/dGe/sAMSp1/YAWnNNbV8kNr5sC6IkxcwiHG4utaKAXElFqk8iSYOWBINOyBxlFVfa1FjiAGJ20uh8kBqC1zOJ47uQumNdQH9Y0Mg1Pxj01bIMhiQkDQL1JVaouF8CoiBHRBreOjMGpVTwVATWmr9w4LdSUbWhUMt2FPrn9TGD+djPSScCobK106NBiiMAQkAMUQVDMwQFNetI9TATKV/mKDRmQ0Bxk0+pdTGD+djMxrcy4QyVKnMO4Yg5+OuJZuIUPnapq2QZTAgIWkWqIuBWQBexB2D1BInOkNnNgRCTWip6S21BTv9YzMa3MtgQPKZpaa31M7HXenFIjAgxfgFi05NyJxPMGnUVVR0YUi/dGe/pGZ0Uz0fDEh3jx/6p7v7h/mnu/snztE1rxUDUjbxJu0xMON0RNEFe2oLKXSGzmwIMG7yKbHAtVGPe5lQeqN/3NnbRITqH+YfG9ruZUL1j3vLxSIwIMX4BYtmYAZDGXTHAANCv9gQCDUBkAdsaLuXCdU/LHDd2dtE0D/5lMgHNupxLxNKb6n1jzvJYhEYkGL8gkWnJmTOJ5g0ghoq+qU7+yU1o5vq+WBAunv80D/d3T/MP93dP3GOrnmtGJCyiTdpj4EZpyO40lHPFZ2hMxsCjJt8SixwbdTjXiaU3ugfd/Y2EaH6h/nHhrZ7mVD9495ysQgMSDF+waIZmMFQBt0xSO1KLjpDZzYEQk1o6M2GtnsZ+geD6K4a/wj0ls8utfzmrxC/SAyIH7fgUakJmfMJLpGswqITAf3Snf2SmtHlfOLozNRaNA+k2j/sgMTRHXrDgMRQFgYkBlWPOlkYekCzCCFx1kNCZxai8SiCzqoxQTN+PAaHRUio8YMBsYDtUSRU/zB+POBbhITqH4umghbBgATF6V8ZA9OfXavIUAMzlf5J5TxSvYJL/5AHbAiQ1/IpYUBs1ONeBr1V4wKLuzKKRWBAivELFs3CIxjKuopInOyAxFFWfa3orBoTNHk6zmgKNX4wIN3dP4yf7u6fOEfXvFYMSNnEm7THwIzTEaEmtlT6J5XzYAckzngxtTJuMFRxFRbHwGNA4vQa+aAa+SCOejAgZXN1bo+FoTMyqwASJzsgVkIpWAidVWOCJk8XHChNwkONHwxId/cP46e7+yfO0WFAyubq3B4D0xmZVUCoiS2V/knlPNgBsZK/dyHGDYbKWzwegaH0hgHxgG8REqp/mH8sYHsUCdU/Hk0XCuEWrEL4wgUzMMOxrK0p1MBMpX9SOQ8MSJzxYmpl3GBA4iqsvnb0ht7Qmz+BUOPH/wj8IrvGgLz44osyffp0mTRpkpx++uly5pln5p7ReeedJ2eddVbu3/bYYw+59tprZcCAAXV/X7lypcyYMUOuvPJKWbZsWfb3Qw45RCZMmCADBw70Ixc4ioVhYKD/W12ogZlK/6RyHhiQOOMFA9KaK+Mnju7I0xiQOMrKrxW9lUm7eVtdYUAeeuihzHTcdNNN2ZFOnjxZJk6cmHvUU6ZMkYsvvlje9a53yYYbblhXZptttpHzzz9f+vfvv/bfly5dKmPGjJHly5fLYYcdJoMGDZLFixfL7NmzZfvtt5err75ahgwZ0vHeYGKL0wUkmnqu6Ayd2RBg3LAgtNFJqDLoDb2F0pJNPejNhlL8Mh01IK+88orceOONcsYZZ8jWW28tBx10kJx99tltDciCBQtk5syZsuWWW7YktHr1ahk/frzMmzdPrrjiCtlnn32kT58+smbNGrnuuuvkhBNOkNGjR8vUqVOlX79+8Wm3aIGFYRz8JBoMSBxl1deKzlhAlaEz0wZ6Q2/ozZ8A48efXcjIjhqQp556So4++mjZddddMxOyZMkSGT58eDADsmjRIjnwwAOznY8LLrhA+vbtu5bdqlWrZNy4cbJw4UKZNWtWx3dBMCAhZf1/dZFoMCBxlIUBseFKXrOh5F6GvIYBcVeNfwR6q4be/BXiF9lRA/Lyyy/Lk08+md0ypTsTurMR0oBMmzYt2+W4/vrr5fDDD1+HkHme5Oabb5aRI0f6EQwUxUQdCGRDNSRODEgcZWFAbLiS12wouZchr1VjQcj4cR8bNhGMHxtK8ct01IA0np6tAdHbpz72sY/JJptsIuuvv77stNNO2S6K3sZV+9PnRfSh9vnz58uwYcPWoam3cekOzGWXXSbHH398fNotWiDRxMFPosGAxFEWBsSGK3nNhpJ7GfIaBsRdNf4R6K0aevNXiF9kTxoQNRWNvy222ELOPfdcOe6442SDDTaQ559/Xk455ZTsrVhz5syRoUOHrhNzyy23yKhRo1re8uWH1T2KidqdmU0EiRMDYqOTomXQWTUmaPJ00ZGSH8/4YfzEURZ6K5Ora1s9Z0Beeukl0f9suumm2bk+99xzcvfdd2dvzdK3aV1++eVyxBFHrDUg+ozHDTfcIIMHD16Hjc2OSyug+oxJqN8/zv1SqKoK1bPpF84pFG+COZ8gGNeppGj/0C/d2S+Mmzj9YmotOm7oH/rHhQB6y6fF/OOiIvuyIfS222672TcYqGTPGZBm5627HJq48f0AACAASURBVIceeqjsv//+2fdENtpoo7Y7IHPnzpX99tvPewcEA9JchSSaQCO0oZqiiYZ+6c5+YYEbp18wIK25kg/i6K5oniYfxOkX8kFzrhgQi4fQm+F77LHH5Kijjsp2R/S2q2233TbbFdEHzds9A3LVVVfJMcccE1fxbWpnaz8Ofrb267miM3RmQ4Bxk0+J8WOjHvcy6A29uavGPwK9+bMLGZnMDoh+7fzII4/M2KgB2WqrreSiiy6SU089te1bsHT3ZN999w3J1bkuJjZnZFYBJBoMiJVQChZCZyygCkrIKRy9oTcnwRQsjN6qobeCMnEOT8aA/OpXv8o+ZKi3YJkPC5pbrM4880zRN2LpG7PM75lnnpGxY8eK7pzoW7X0C+md/GFA4tAncWJA4iirvlZ0Vo0JmjwdZzQxfhg/cZSVXyt6K5N287Z6yoDoBwMff/zxzDjoK3jN79FHH80+KnjHHXfINddck73ZSn8rVqzIbq1avny56G1We++9d/bvr776arZLctJJJ8nJJ58s55xzTp056UTXMLHFoU6iwYDEURYGxIYrec2GknsZ8hoLdnfV+Eegt2rozV8hfpEdNSCvvPKK3HTTTfLggw9mR//II49kuxcHHHCA7LXXXtm/7bDDDnLwwQdnBsG8NlffaKUfDtxyyy3l4Ycflttuu02efvrp7JkPffWuvobX/O666y459thjRb98rl9E32677eTee++V22+/XUaMGCH6sUL9EGKnf0zUcXqAxIkBiaMsDIgNV/KaDSX3MuS1aiwIGT/uY8MmgvFjQyl+mY4akBdeeEFOO+00ufTSS5ueqe5SXHjhhbLxxhvLiy++mL1yVz8geOedd2bmQ83InnvuKSeeeKLssssust5669XVtWbNGlmyZIlccsklol88V6Oy++67Z6ZEd0f69esXn7JFCyQaC0geRUg0GBAP2TiHoDMWhM6iKRCA3tBbAfk4h6K3aujNWRgFAzpqQAoee1LhGJA43UnixIDEURY7IDZcyWs2lNzLkNeqsSBk/LiPDZsIxo8NpfhlMCDxGVu1QKKxwuRciESDAXEWjUcAOmNB6CEb7xD0ht68xeMRiN6qoTcPaRQKwYAUwhcuGAMSjmVtTSRODEgcZbEDYsOVvGZDyb0Mea0aC0LGj/vYsIlg/NhQil8GAxKfsVULJBorTM6FSDQYEGfReASgMxaEHrLxDkFv6M1bPB6B6K0aevOQRqEQDEghfOGCMSDhWLID0pwlOkNnNgRYcFRjwUE+sBkN7mUYP4wfd9X4R4TSm/8R+EViQPy4BY9iIgiONKsw1MBMpX9SOQ+jFs6HcWNDgDzAgtBGJ6HKoDf0FkpLNvWE0ptNWyHLYEBC0ixQFwupAvBahIYamKn0TyrngQGJM15MrYwbFlBxFVZfO3pDb+jNn0Co8eN/BH6RGBA/bsGjWBgGR8oOSA5SdIbObAiEmtDQmw1t9zL0Dwt2d9X4R6C3aujNXyF+kRgQP27Bo5iogyPFgGBA4ogqp1Ym6GpM0OTpOEOK8cP4iaOs/FrRW5m0m7eFAemOfhAmtjgdQaKp54rO0JkNAcYNC0IbnYQqg97QWygt2dSD3mwoxS+DAYnP2KoFFoZWmJwLkWgwIM6i8QhAZyygPGTjHYLe0Ju3eDwC0Vs19OYhjUIhGJBC+MIFY0DCsayticSJAYmjrPpa0Vk1JmjydJzRxPhh/MRRVn6t6K1M2s3bwoB0Rz9wC1akfiDRYEAiSauuWnTGAqoMnZk20Bt6Q2/+BBg//uxCRmJAQtIsUBdX1grAaxFKosGAxFEWOyA2XMlrNpTcy5DXMCDuqvGPQG/V0Ju/QvwiMSB+3IJHMVEHR5pVSOLEgMRRFgbEhit5zYaSexnyWjUWhIwf97FhE8H4saEUvwwGJD5jqxZINFaYnAuRaDAgzqLxCEBnLAg9ZOMdgt7Qm7d4PALRWzX05iGNQiEYkEL4wgVjQMKxrK2JxIkBiaMsdkBsuJLXbCi5lyGvVWNByPhxHxs2EYwfG0rxy2BA4jO2aoFEY4XJuRCJBgPiLBqPAHTGgtBDNt4h6A29eYvHIxC9VUNvHtIoFIIBKYQvXDAGJBxLdkCas0Rn6MyGAAuOaiw4yAc2o8G9DOOH8eOuGv+IUHrzPwK/SAyIH7fgUUwEwZFmFYYamKn0TyrnYdTC+TBubAiQB1gQ2ugkVBn0ht5CacmmnlB6s2krZBkMSEiaBepiIVUAXovQUAMzlf5J5TwwIHHGi6mVccMCKq7C6mtHb+gNvfkTCDV+/I/ALxID4scteBQLw+BI2QHJQYrO0JkNgVATGnqzoe1ehv5hwe6uGv8I9FYNvfkrxC8SA+LHLXjUQZPvCF6nT4U/mjTCJ2ydmNQWHqn0D/0SRN7rVMK4qcYEndr44Xzi5AMW7OSDOMrKrzWU3so8Zm0LA1I28SbtpbLANaeX2sSWSv/QL3EGPAaEBUccZcVdcKSWDzifOCoMtcClf7q7f+IcXfNaMSBlE8eAlEo8VOLEgITtNvqFBXtYRbWuLZTeWEDF6TX6J59rKvNOqhcmU8sHcUY3BqRsrs7tkWickVkFhJrYUumf1BJmKv3CBG01nL0LhcoDqY0fzsdbUi0DQ+mN/Nbd/ZPa+IlDGwNSNlfn9kg0zsisApgI6jGlljAZN1bDwLlQqHGTmt44H2cpWQWgN3ZArIQSqBB6CwSyYDXcglUQYKhwFlKhSNbXEyrRpNI/qS2gUukXdkDijH9Ta6g8kNr44Xzi6C6U3shv3d0/qY2fOLTZASmbq3N7JBpnZFYBTATsgFgJpWAhHkLPB5jaBM35FBwoTcJD5enU+od1AXqzIRBq/Ni0FbIMOyAhaRaoi0RTAF6L0FADM5X+YYKOozMMCAYkjrLyaw2V11LLB6mdTyrzDju8cbNDqHwQ9yjXrR0DUjbxJu2RaOJ0RKiBmUr/MEHH0RkGBAMSR1kYEBeu5DcXWvZlyW/VyG/2ighTEgMShmPhWlJZ4KZ6pSOV/mGCLjxUcytggq7GBJ3a+OF84uQDLnyRD+IoK+4FiTKPWdvCgJRNnB2QUokzEdTjTm3BkYoxTNW4p6Y3zidO+g6Vp1PrH/IberMhEGr82LQVsgwGJCTNAnWRaArAaxEaamCm0j9M0HF0xg4IVzzjKCvuFc/U8kFq55PKvMMFlrjZIdQ6J+5Rrls7BqRs4uyAlEo81MBMZSJggo4jPwwIBiSOsjAgLlzJby607MuS36qR3+wVEaYkBiQMx8K1pLLATfVKRyr9wwRdeKjmVsAEXY0JOrXxw/nEyQdc+CIfxFFW3AsSZR6ztoUBKZs4OyClEmciqMed2oIjFWOYqnFPTW+cT5z0HSpPp9Y/5Lfu1ltq/ROHdvNaMSBlE8eAlEo81MSWSqJhgo4jP3ZAuOIZR1lxr3imlg9SO59U5p1UL7Ck1j9l5jB2QMqm3aK91ITMRBBHXEUXuvRLd/YLE3ScfjG1Fh03qfZPavkgtfNhXRAnL3BhMg5X11rZAXElFqk8iSYOWBINt2DFUVZ9rSxw8ymT1+KoL1ReS23Bntr5MH66e/yk1j9xaHMLVtlcndtLTchMBM4SsAooutClX6wwOxcq2i+pXmEnrzlLySoAA5KPifxmJR/nQuS3alxgcRZGwQB2QAoCDBXORB2KZH09oSbqVPqHCTqOzpigqzFBpzZ+OJ84+YB5B4MYR1n5tYaaf8o8Zm0LA1I28SbtpbLANafH+cQRVtFEQ790Z7+wAxKnX0ytRcdNqv2DAYmjOwwIBiSOsjAgZXKtTFssDON0daiFRyr9k8p5pGp0U1sQpqa31PqH84kz72BAMCBxlIUBKZNrZdpKbaLmfOJIt6ihol+6s19SvcKemt5YsMcZP6EW7Kn1D+Onu/WWWv/Eod28Vm7BKps4t2CVSrzogj21K+2pJczUzocFVJz0ECoPpNY/nE8cvYUyVOQ3+seGQKj8ZtNWyDIYkJA0C9SVWqLhfAqIoUVo0URDv3Rnv7ADEqdfTK1Fx02q/YMBiaM7DAi3YMVRFrdglcm1Mm2xMIzT1aEWHqn0TyrnkdrOVKoL3NT0xoI9Tp4OtWBPrX8YP92tt9T6Jw5tbsEqm6tze6kJmfNxloBVQFFDRb9YYXYuVLRfMCDOyJ0CQvUP48cJu3XhUP2DAbFG7lQwVP8wfpywWxcO1T/WDQYqyC1YgUAWrYaBWZRg3K3JVPonlfNgByTOeDG1hroijd7i9FOoBUdq/YMBQW82BBg/NpTil8GAxGds1UJqEwHnY9XtzoWKJk76xRm5VUDRfknVUKE3K/k4F0Jv+cgwIM5SsgpAb/mYUstvVmIIWAgDEhBmkapSEzLnU0QNzWOLTgT0S3f2CwYkTr+YWouOG/qnN/oHAxKnnxg/GJAYysKAxKDqUScLQw9oFiEkznpI6MxCNB5F0Fk1JmjGj8fgsAgJNX4wIBawPYqE6h/Gjwd8i5BQ/WPRVNAiGJCgOP0rY2D6s2sVGWpgptI/qZwHV6TjjBd2DFpzZfzE0V2oPI0B6e7+Yfx0d//EObrmtWJAyibepD0GZpyOCDWxpdI/qZwHBiTOeMGAYEDiKiu/dvI0O4hl6g69lUkbA9IdtFscBQvDOF1Eoqnnis7QmQ0Bxg0LQhudhCqD3tBbKC3Z1IPebCjFL8MOSHzGVi2wMLTC5FyIRIMBcRaNRwA6YwHlIRvvEPSG3rzF4xGI3qqhNw9pFArBgBTCFy4YAxKOZW1NJE4MSBxl1deKzqoxQZOn44wmxg/jJ46y8mtFb2XSbt4WBqQ7+kGY2OJ0BIkGAxJHWRgQG67kNRtK7mXIayzY3VXjH4HeqqE3f4X4RWJA/LgFj2KiDo40q5DEiQGJoywMiA1X8poNJfcy5LVqLAgZP+5jwyaC8WNDKX4ZDEh8xlYtkGisMDkXItFgQJxF4xGAzlgQesjGOwS9oTdv8XgEordq6M1DGoVCMCCF8IULxoCEY1lbE4kTAxJHWeyA2HAlr9lQci9DXqvGgpDx4z42bCIYPzaU4pfBgMRnbNUCicYKk3MhEg0GxFk0HgHojAWhh2y8Q9AbevMWj0cgequG3jykUSgEA1IIX7hgDEg4luyANGeJztCZDQEWHNVYcJAPbEaDexnGD+PHXTX+EaH05n8EfpEYED9uwaOYCIIjzSoMNTBT6Z9UzsOohfNh3NgQIA+wILTRSagy6A29hdKSTT2h9GbTVsgyGJCQNAvUxUKqALwWoaEGZir9k8p5YEDijBdTK+OGBVRchdXXjt7QG3rzJxBq/PgfgV8kBsSPW/AoFobBkbIDkoMUnaEzGwKhJjT0ZkPbvQz9w4LdXTX+EeitGnrzV4hfJAbEj1vwKCbq4EgxIBiQOKLKqZUJuhoTNHk6zpBi/DB+4igrv1b0Vibt5m1hQLqjH/gSeqR+INHUg2UBFUdo6IwFVBxlsYBy4Up+c6FlX5b8Vo38Zq+IMCUxIGE4Fq6FxFkYYW4FJE4MSBxl1deKzqoxQZOn44wmxg/jJ46yMPBlcnVtCwPiSixSeSa2OGCZ2DAgcZSFAbHhSl6zoeRehrzGgt1dNf4R6K0aevNXiF8kBsSPW/AoJurgSLMKSZwYkDjKwoDYcCWv2VByL0Neq8aCkPHjPjZsIhg/NpTil8GAxGds1QKJxgqTcyESDQbEWTQeAeiMBaGHbLxD0Bt68xaPRyB6q4bePKRRKKRrDMiLL74o06dPl0mTJsnpp58uZ555ZtMTW7lypcyYMUOuvPJKWbZsmQwYMEAOOeQQmTBhggwcOHCdONfyhYh6BmNAPMG1CSNxYkDiKKu+VnRWjQmaPB1nNDF+GD9xlJVfK3ork3bztrrCgDz00EOZ6bjpppuyI508ebJMnDgx96iXLl0qY8aMkeXLl8thhx0mgwYNksWLF8vs2bNl++23l6uvvlqGDBmyNta1fKe6hYktDnkSDQYkjrIwIDZcyWs2lNzLkNdYsLurxj8CvVVDb/4K8YvsqAF55ZVX5MYbb5QzzjhDtt56aznooIPk7LPPbmpAVq9eLePHj5d58+bJFVdcIfvss4/06dNH1qxZI9ddd52ccMIJMnr0aJk6dar069dPXMv7IQwTxUQdhmNjLSRODEgcZWFAbLiS12wouZchr1VjQcj4cR8bNhGMHxtK8ct01IA89dRTcvTRR8uuu+6amZAlS5bI8OHDmxqQRYsWyYEHHpjtfFxwwQXSt2/ftYRWrVol48aNk4ULF8qsWbOyXRDX8vFxN2+BRBOHPokGAxJHWRgQG67kNRtK7mXIaxgQd9X4R6C3aujNXyF+kR01IC+//LI8+eST0r9//2wnY8GCBS0NyLRp07Jdjuuvv14OP/zwdc74vPPOk7POOktuvvlmGTlypLiW90MYJoqJOgxHdkBac0Rn6MyGAAuOaiw4yAc2o8G9DOOH8eOuGv+IUHrzPwK/yI4akMZDbmdApkyZkj2kPn/+fBk2bNg6Zzxz5sxsR+Wyyy6T448/XlzL+yEME8VEEIYjBgQDEkdJrWsNNQGQB+L0Hv3DgjCOsvJrRW/orRf1VuYxa1s9Y0Cef/55OeWUU+Taa6+VOXPmyNChQ9dhdcstt8ioUaOyW7j0oXaX8s0eei+rQ1h4xCHNRFDPFZ2hMxsCjBsWUDY6CVUGvaG3UFqyqQe92VCKX6bnDIg+43HDDTfI4MGD16FTu4NiDIhteR8Dos+YhPpNufW5UFUVqmfiRzYvFG+COZ8gGNeppGj/0C/d2S+Mmzj9YmotOm7oH/rHhQB6y6fF/OOiIvuyIfS222672TcYqGTPGZBWOyBz586V/fbbz3oHpLY8BuT/KyqEkLUeEk2gEdpQTdH+oV+6s19Y4MbpFwxIa67kgzi6K5qnyQdx+oV80JwrBqTFQ+j6yl41CfqgebtnQK666io56qijnMofc8wxcRXfpnZujYmDn63Weq7oDJ3ZEGDc5FNi/Niox70MekNv7qrxj0Bv/uxCRvbMDoie9EUXXSSnnnpq27dg6TMi++67r3P5kGBd62JicyVmV55EgwGxU0qxUuiMBVQxBblFozf05qaYYqXRWzX0Vkwl7tE9ZUDMLVNnnnlm9oar9ddff+0ZP/PMMzJ27Fh57LHHso8S6hfSXcu74wsXgQEJx7K2JhInBiSOsuprRWfVmKDJ03FGE+OH8RNHWfm1orcyaTdvq6cMyIoVK0RvlVq+fLnobVZ77713dmavvvpq9nask046SU4++WQ555xzMnPiWr6TXcLEFoc+iQYDEkdZGBAbruQ1G0ruZchrLNjdVeMfgd6qoTd/hfhFdtSA6HMdN910kzz44IPZ0T/yyCMydepUOeCAA2SvvfbK/m2HHXaQgw8+eO1ux1133SXHHnus6JfP9Yvo2223ndx7771y++23y4gRI7KPD+qHDc3PtbwfxuJRTNTFGebVQOLEgMRRFgbEhit5zYaSexnyWjUWhIwf97FhE8H4saEUv0xHDcgLL7wgp512mlx66aVNz1R3NS688ELZeOONszJr1qyRJUuWyCWXXJJ98fzpp5+W3XffPTMlujvSr1+/urpcy8dHTuIskzGJBgNSht7QGXmtDJ2ZNtAbekNv/gQYP/7sQkZ21ICEPJFer4srHXF6kESDAYmjLHZAbLiS12wouZchr2FA3FXjH4HeqqE3f4X4RWJA/LgFj2KiDo40q5DEiQGJoywMiA1X8poNJfcy5LVqLAgZP+5jwyaC8WNDKX4ZDEh8xlYtkGisMDkXItFgQJxF4xGAzlgQesjGOwS9oTdv8XgEordq6M1DGoVCMCCF8IULxoCEY1lbE4kTAxJHWeyA2HAlr9lQci9DXqvGgpDx4z42bCIYPzaU4pfBgMRnbNUCicYKk3MhEg0GxFk0HgHojAWhh2y8Q9AbevMWj0cgequG3jykUSgEA1IIX7hgDEg4luyANGeJztCZDQEWHNVYcJAPbEaDexnGD+PHXTX+EaH05n8EfpEYED9uwaOYCIIjzSoMNTBT6Z9UzsOohfNh3NgQIA+wILTRSagy6A29hdKSTT2h9GbTVsgyGJCQNAvUxUKqALwWoaEGZir9k8p5YEDijBdTK+OGBVRchdXXjt7QG3rzJxBq/PgfgV8kBsSPW/AoFobBkbIDkoMUnaEzGwKhJjT0ZkPbvQz9w4LdXTX+EeitGnrzV4hfJAbEj1vwKCbq4EgxIBiQOKLKqZUJuhoTNHk6zpBi/DB+4igrv1b0Vibt5m1hQLqjH4SJLU5HkGjquaIzdGZDgHHDgtBGJ6HKoDf0FkpLNvWgNxtK8ctgQOIztmqBhaEVJudCJBoMiLNoPALQGQsoD9l4h6A39OYtHo9A9FYNvXlIo1AIBqQQvnDBGJBwLGtrInFiQOIoq75WdFaNCZo8HWc0MX4YP3GUlV8reiuTdvO2MCDd0Q/cghWpH0g0GJBI0qqrFp2xgCpDZ6YN9Ibe0Js/AcaPP7uQkRiQkDQL1MWVtQLwWoSSaDAgcZTFDogNV/KaDSX3MuQ1DIi7avwj0Fs19OavEL9IDIgft+BRTNTBkWYVkjgxIHGUhQGx4Upes6HkXoa8Vo0FIePHfWzYRDB+bCjFL4MBic/YqgUSjRUm50IkGgyIs2g8AtAZC0IP2XiHoDf05i0ej0D0Vg29eUijUAgGpBC+cMEYkHAsa2sicWJA4iiLHRAbruQ1G0ruZchr1VgQMn7cx4ZNBOPHhlL8MhiQ+IytWiDRWGFyLkSiwYA4i8YjAJ2xIPSQjXcIekNv3uLxCERv1dCbhzQKhWBACuELF4wBCceSHZDmLNEZOrMhwIKjGgsO8oHNaHAvw/hh/Lirxj8ilN78j8AvEgPixy14FBNBcKRZhaEGZir9k8p5GLVwPowbGwLkARaENjoJVQa9obdQWrKpJ5TebNoKWQYDEpJmgbpYSBWA1yI01MBMpX9SOQ8MSJzxYmpl3LCAiquw+trRG3pDb/4EQo0f/yPwi8SA+HELHsXCMDhSdkBykKIzdGZDINSEht5saLuXoX9YsLurxj8CvVVDb/4K8YvEgPhxCx7FRB0cKQYEAxJHVDm1MkFXY4ImT8cZUowfxk8cZeXXit7KpN28LQxId/SDMLHF6QgSTT1XdIbObAgwblgQ2ugkVBn0ht5CacmmHvRmQyl+GQxIfMZWLbAwtMLkXIhEgwFxFo1HADpjAeUhG+8Q9IbevMXjEYjeqqE3D2kUCsGAFMIXLhgDEo5lbU0kTgxIHGXV14rOqjFBk6fjjCbGD+MnjrLya0VvZdJu3hYGpDv6gVuwIvUDiQYDEkladdWiMxZQZejMtIHe0Bt68yfA+PFnFzISAxKSZoG6uLJWAF6LUBINBiSOstgBseFKXrOh5F6GvIYBcVeNfwR6q4be/BXiF4kB8eMWPIqJOjjSrEISJwYkjrIwIDZcyWs2lNzLkNeqsSBk/LiPDZsIxo8NpfhlMCDxGVu1QKKxwuRciESDAXEWjUcAOmNB6CEb7xD0ht68xeMRiN6qoTcPaRQKwYAUwhcuGAMSjmVtTSRODEgcZbEDYsOVvGZDyb0Mea0aC0LGj/vYsIlg/NhQil8GAxKfsVULJBorTM6FSDQYEGfReASgMxaEHrLxDkFv6M1bPB6B6K0aevOQRqEQDEghfOGCMSDhWLID0pwlOkNnNgRYcFRjwUE+sBkN7mUYP4wfd9X4R4TSm/8R+EViQPy4BY9iIgiONKsw1MBMpX9SOQ+jFs6HcWNDgDzAgtBGJ6HKoDf0FkpLNvWE0ptNWyHLYEBC0ixQFwupAvBahIYamKn0TyrngQGJM15MrYwbFlBxFVZfO3pDb+jNn0Co8eN/BH6RGBA/bsGjWBgGR8oOSA5SdIbObAiEmtDQmw1t9zL0Dwt2d9X4R6C3aujNXyF+kRgQP27Bo5iogyPFgGBA4ogqp1Ym6GpM0OTpOEOK8cP4iaOs/FrRW5m0m7eFAemOfhAmtjgdQaKp54rO0JkNAcYNC0IbnYQqg97QWygt2dSD3mwoxS+DAYnP2KoFFoZWmJwLkWgwIM6i8QhAZyygPGTjHYLe0Ju3eDwC0Vs19OYhjUIhGJBC+MIFY0DCsayticSJAYmjrPpa0Vk1JmjydJzRxPhh/MRRVn6t6K1M2s3bwoB0Rz9wC1akfiDRYEAiSauuWnTGAqoMnZk20Bt6Q2/+BBg//uxCRmJAQtIsUBdX1grAaxFKosGAxFEWOyA2XMlrNpTcy5DXMCDuqvGPQG/V0Ju/QvwiMSB+3IJHMVEHR5pVSOLEgMRRFgbEhit5zYaSexnyWjUWhIwf97FhE8H4saEUvwwGJD5jqxZINFaYnAuRaDAgzqLxCEBnLAg9ZOMdgt7Qm7d4PALRWzX05iGNQiEYkEL4wgVjQMKxrK2JxIkBiaMsdkBsuJLXbCi5lyGvVWNByPhxHxs2EYwfG0rxy2BA4jO2aoFEY4XJuRCJBgPiLBqPAHTGgtBDNt4h6A29eYvHIxC9VUNvHtIoFIIBKYQvXDAGJBxLdkCas0Rn6MyGAAuOaiw4yAc2o8G9DOOH8eOuGv+IUHrzPwK/SAyIH7fgUUwEwZFmFYYamKn0TyrnYdTC+TBubAiQB1gQ2ugkVBn0ht5CacmmnlB6s2krZBkMSEiaBepiIVUAXovQUAMzlf5J5TwwIHHGi6mVccMCKq7C6mtHb+gNvfkTCDV+/I/ALxID4scteBQLw+BI2QHJQYrO0JkNgVATGnqzoe1ehv5hwe6uGv8I9FYNvfkrxC8SA+LHLXgUE3VwpBgQDEgcUeXUygRdjQmaPB1nSDF+GD9xlJVfK3ork3bztjAg3dEPwsQWpyNINPVc0Rk6syHAuGFBaKOTUGXQG3oLpSWbetCbDaX4ZTAg8RlbtcDC0AqTcyESDQbEWTQeAeiMBZSHbLxD0Bt68xaPRyB6Ml/chAAAIABJREFUq4bePKRRKAQDUghfuGAMSDiWtTWRODEgcZRVXys6q8YETZ6OM5oYP4yfOMrKrxW9lUm7eVsYkO7oB27BitQPJBoMSCRp1VWLzlhAlaEz0wZ6Q2/ozZ8A48efXchIDEhImgXq4spaAXgtQkk0GJA4ymIHxIYrec2GknsZ8hoGxF01/hHorRp681eIXyQGxI9b8Cgm6uBIswpJnBiQOMrCgNhwJa/ZUHIvQ16rxoKQ8eM+NmwiGD82lOKXwYDEZ2zVAonGCpNzIRINBsRZNB4B6IwFoYdsvEPQG3rzFo9HIHqrht48pFEoBANSCF+4YAxIOJa1NZE4MSBxlMUOiA1X8poNJfcy5LVqLAgZP+5jwyaC8WNDKX4ZDEh8xlYtkGisMDkXItFgQJxF4xGAzlgQesjGOwS9oTdv8XgEordq6M1DGoVCMCCF8IULxoCEY8kOSHOW6Ayd2RBgwVGNBQf5wGY0uJdh/DB+3FXjHxFKb/5H4BeJAfHjFjyKiSA40qzCUAMzlf5J5TyMWjgfxo0NAfIAC0IbnYQqg97QWygt2dQTSm82bYUsgwEJSbNAXSykCsBrERpqYKbSP6mcBwYkzngxtTJuWEDFVVh97egNvaE3fwKhxo//EfhFYkD8uAWPYmEYHCk7IDlI0Rk6syEQakJDbza03cvQPyzY3VXjH4HeqqE3f4X4RWJA/LgFj2KiDo4UA4IBiSOqnFqZoKsxQZOn4wwpxg/jJ46y8mtFb2XSbt4WBqQ7+kGY2OJ0BImmnis6Q2c2BBg3LAhtdBKqDHpDb6G0ZFMPerOhFL8MBiQ+Y6sWWBhaYXIuRKLBgDiLxiMAnbGA8pCNdwh6Q2/e4vEIRG/V0JuHNAqFYEAK4QsXjAEJx7K2JhInBiSOsuprRWfVmKDJ03FGE+OH8RNHWfm1orcyaTdvCwPSHf3ALViR+oFEgwGJJK26atEZC6gydGbaQG/oDb35E2D8+LMLGYkBCUmzQF1cWSsAr0UoiQYDEkdZ7IDYcCWv2VByL0New4C4q8Y/Ar1VQ2/+CvGLxID4cQsexUQdHGlWIYkTAxJHWRgQG67kNRtK7mXIa9VYEDJ+3MeGTQTjx4ZS/DI9Z0DOO+88Oeuss3LJ7LHHHnLttdfKgAED6v6+cuVKmTFjhlx55ZWybNmy7O+HHHKITJgwQQYOHBifskULJBoLSB5FSDQYEA/ZOIegMxaEzqIpEIDe0FsB+TiHordq6M1ZGAUDes6ATJkyRS6++GJ517veJRtuuGHd6W+zzTZy/vnnS//+/df++9KlS2XMmDGyfPlyOeyww2TQoEGyePFimT17tmy//fZy9dVXy5AhQwpiLB6OASnOMK8GEicGJI6y6mtFZ9WYoMnTcUYT44fxE0dZ+bWitzJpN2+rJw3IggULZObMmbLlllu2pLh69WoZP368zJs3T6644grZZ599pE+fPrJmzRq57rrr5IQTTpDRo0fL1KlTpV+/fh3tESa2OPhJNBiQOMrCgNhwJa/ZUHIvQ15jwe6uGv8I9FYNvfkrxC8yaQOyaNEiOfDAA7OdjwsuuED69u27ltKqVatk3LhxsnDhQpk1a1bHd0GYqP0E3C6KxIkBaaeREH9HZ9WYoMnTIUbLunUwfhg/cZTFDkiZXF3bStqATJs2LdvluP766+Xwww9fh415nuTmm2+WkSNHurILWp6JLSjOtZUxsWFA4iiLHRAbruQ1G0ruZchrLNjdVeMfgd6qoTd/hfhF9qQB0dunPvaxj8kmm2wi66+/vuy0006y6667ytZbb11HQZ8XmTRpksyfP1+GDRu2DiG9jevoo4+Wyy67TI4//ng/goGimKgDgWyohsSJAYmjLAyIDVfymg0l9zLktWosCBk/7mPDJoLxY0MpfpmeNCBqKhp/W2yxhZx77rly3HHHyQYbbCDPP/+8nHLKKdlbsebMmSNDhw5dJ+aWW26RUaNGyeTJk2XixInOtPUWr1C/Kbc+F6qqQvVM/MjmheJNMOcTBOM6lRTtH/qlO/uFcROnX0ytRccN/UP/uBBAb/m0mH9cVGRfNoTedtttN/sGA5XsOQPy0ksvif5n0003zRA899xzcvfdd2cG4qGHHpLLL79cjjjiiLUGRJ/xuOGGG2Tw4MHrINOH2YcPH44BqSETQshaHYkm0AhtqKZo/9Av3dkvLHDj9AsGpDVX8kEc3RXN0+SDOP1CPmjOFQNSQHO6y3HooYfK/vvvL9OnT5eNNtqo7Q7I3LlzZb/99vM2IAUOd51QtlpD0vy/uthqreeKztCZDQHGTT4lxo+NetzLoDf05q4a/wj05s8uZGTP7YA0O/nHHntMjjrqqGx3RG+72nbbbbNdEX3QvN0zIFdddZUcc8wxIbk618XE5ozMKoBEgwGxEkrBQuiMBVRBCTmFozf05iSYgoXRWzX0VlAmzuHJGBD92vmRRx6ZAVADstVWW8lFF10kp556atu3YOnuyb777usML2QABiQkzf+ri8SJAYmjrPpa0Vk1JmjydJzRxPhh/MRRVn6t6K1M2s3bSsaA/OpXv5KDDjoouwXLfFjQ3GJ15plnir4RS9+YZX7PPPOMjB07VnTnRN+qpV9I7+SPiS0OfRINBiSOsjAgNlzJazaU3MuQ11iwu6vGPwK9VUNv/grxi+wpA6IfDHz88ccz46Cv4DW/Rx99NPuo4B133CHXXHNN9mYr/a1YsSK7tWr58uWit1ntvffe2b+/+uqr2S7JSSedJCeffLKcc845debED2WxKCbqYvyaRZM4MSBxlIUBseFKXrOh5F6GvFaNBSHjx31s2EQwfmwoxS/TUwbEvDZX32ilHw7ccsst5eGHH5bbbrtNnn766eyZD331rr6G1/zuuusuOfbYY0W/fK5fRN9uu+3k3nvvldtvv11GjBgh+rHC/v37xyfdpgUSTZwuINFgQOIoCwNiw5W8ZkPJvQx5DQPirhr/CPRWDb35K8QvsqcMyIsvvpi9clc/IHjnnXdm5kPNyJ577iknnnii7LLLLrLeeuvVkVizZo0sWbJELrnkEtEvnqtR2X333TNTorsj/fr18yMXOIqJOjDQ/62OxIkBiaMsDIgNV/KaDSX3MuS1aiwIGT/uY8MmgvFjQyl+mZ4yIPFxdK4FEk0c9iQaDEgcZWFAbLiS12wouZchr2FA3FXjH4HeqqE3f4X4RWJA/LgFj2KiDo40q5DEiQGJoywMiA1X8poNJfcy5LVqLAgZP+5jwyaC8WNDKX4ZDEh8xlYtkGisMDkXItFgQJxF4xGAzlgQesjGOwS9oTdv8XgEordq6M1DGoVCMCCF8IULxoCEY1lbE4kTAxJHWeyA2HAlr9lQci9DXqvGgpDx4z42bCIYPzaU4pfBgMRnbNUCicYKk3MhEg0GxFk0HgHojAWhh2y8Q9AbevMWj0cgequG3jykUSgEA1IIX7hgDEg4luyANGeJztCZDQEWHNVYcJAPbEaDexnGD+PHXTX+EaH05n8EfpEYED9uwaOYCIIjzSoMNTBT6Z9UzsOohfNh3NgQIA+wILTRSagy6A29hdKSTT2h9GbTVsgyGJCQNAvUxUKqALwWoaEGZir9k8p5YEDijBdTK+OGBVRchdXXjt7QG3rzJxBq/PgfgV8kBsSPW/AoFobBkbIDkoMUnaEzGwKhJjT0ZkPbvQz9w4LdXTX+EeitGnrzV4hfJAbEj1vwKCbq4EgxIBiQOKLKqZUJuhoTNHk6zpBi/DB+4igrv1b0Vibt5m1hQLqjH4SJLU5HkGjquaIzdGZDgHHDgtBGJ6HKoDf0FkpLNvWgNxtK8ctgQOIztmqBhaEVJudCJBoMiLNoPALQGQsoD9l4h6A39OYtHo9A9FYNvXlIo1AIBqQQvnDBGJBwLGtrInFiQOIoq75WdFaNCZo8HWc0MX4YP3GUlV8reiuTdvO2MCDd0Q/cghWpH0g0GJBI0qqrFp2xgCpDZ6YN9Ibe0Js/AcaPP7uQkRiQkDQL1MWVtQLwWoSSaDAgcZTFDogNV/KaDSX3MuQ1DIi7avwj0Fs19OavEL9IDIgft+BRTNTBkWYVkjgxIHGUhQGx4Upes6HkXoa8Vo0FIePHfWzYRDB+bCjFL4MBic/YqgUSjRUm50IkGgyIs2g8AtAZC0IP2XiHoDf05i0ej0D0Vg29eUijUAgGpBC+cMEYkHAsa2sicWJA4iiLHRAbruQ1G0ruZchr1VgQMn7cx4ZNBOPHhlL8MhiQ+IytWiDRWGFyLkSiwYA4i8YjAJ2xIPSQjXcIekNv3uLxCERv1dCbhzQKhWBACuELF4wBCceSHZDmLNEZOrMhwIKjGgsO8oHNaHAvw/hh/Lirxj8ilN78j8AvEgPixy14FBNBcKRZhaEGZir9k8p5GLVwPowbGwLkARaENjoJVQa9obdQWrKpJ5TebNoKWQYDEpJmgbpYSBWA1yI01MBMpX9SOQ8MSJzxYmpl3LCAiquw+trRG3pDb/4EQo0f/yPwi8SA+HELHsXCMDhSdkBykKIzdGZDINSEht5saLuXoX9YsLurxj8CvVVDb/4K8YvEgPhxCx7FRB0cKQYEAxJHVDm1MkFXY4ImT8cZUowfxk8cZeXXit7KpN28LQxId/SDMLHF6QgSTT1XdIbObAgwblgQ2ugkVBn0ht5CacmmHvRmQyl+GQxIfMZWLbAwtMLkXIhEgwFxFo1HADpjAeUhG+8Q9IbevMXjEYjeqqE3D2kUCsGAFMIXLhgDEo5lbU0kTgxIHGXV14rOqjFBk6fjjCbGD+MnjrLya0VvZdJu3hYGpDv6gVuwIvUDiQYDEkladdWiMxZQZejMtIHe0Bt68yfA+PFnFzISAxKSZoG6uLJWAF6LUBINBiSOstgBseFKXrOh5F6GvIYBcVeNfwR6q4be/BXiF4kB8eMWPIqJOjjSrEISJwYkjrIwIDZcyWs2lNzLkNeqsSBk/LiPDZsIxo8NpfhlMCDxGVu1QKKxwuRciESDAXEWjUcAOmNB6CEb7xD0ht68xeMRiN6qoTcPaRQKwYAUwhcuGAMSjmVtTSRODEgcZbEDYsOVvGZDyb0Mea0aC0LGj/vYsIlg/NhQil8GAxKfsVULJBorTM6FSDQYEGfReASgMxaEHrLxDkFv6M1bPB6B6K0aevOQRqEQDEghfOGCMSDhWLID0pwlOkNnNgRYcFRjwUE+sBkN7mUYP4wfd9X4R4TSm/8R+EViQPy4BY9iIgiONKsw1MBMpX9SOQ+jFs6HcWNDgDzAgtBGJ6HKoDf0FkpLNvWE0ptNWyHLYEBC0ixQFwupAvBahIYamKn0TyrngQGJM15MrYwbFlBxFVZfO3pDb+jNn0Co8eN/BH6RGBA/bsGjWBgGR8oOSA5SdIbObAiEmtDQmw1t9zL0Dwt2d9X4R6C3aujNXyF+kRgQP27Bo5iogyPFgGBA4ogqp1Ym6GpM0OTpOEOK8cP4iaOs/FrRW5m0m7eFAemOfhAmtjgdQaKp54rO0JkNAcYNC0IbnYQqg97QWygt2dSD3mwoxS+DAYnP2KoFFoZWmJwLkWgwIM6i8QhAZyygPGTjHYLe0Ju3eDwC0Vs19OYhjUIhGJBC+MIFY0DCsayticSJAYmjrPpa0Vk1JmjydJzRxPhh/MRRVn6t6K1M2s3bwoB0Rz9wC1akfiDRYEAiSauuWnTGAqoMnZk20Bt6Q2/+BBg//uxCRmJAQtIsUBdX1grAaxFKosGAxFEWOyA2XMlrNpTcy5DXMCDuqvGPQG/V0Ju/QvwiMSB+3IJHMVEHR5pVSOLEgMRRFgbEhit5zYaSexnyWjUWhIwf97FhE8H4saEUvwwGJD5jqxZINFaYnAuRaDAgzqLxCEBnLAg9ZOMdgt7Qm7d4PALRWzX05iGNQiEYkEL4wgVjQMKxrK2JxIkBiaMsdkBsuJLXbCi5lyGvVWNByPhxHxs2EYwfG0rxy2BA4jO2aoFEY4XJuRCJBgPiLBqPAHTGgtBDNt4h6A29eYvHIxC9VUNvHtIoFIIBKYQvXDAGJBxLdkCas0Rn6MyGAAuOaiw4yAc2o8G9DOOH8eOuGv+IUHrzPwK/SAyIH7fgUUwEwZFmFYYamKn0TyrnYdTC+TBubAiQB1gQ2ugkVBn0ht5CacmmnlB6s2krZBkMSEiaBepiIVUAXovQUAMzlf5J5TwwIHHGi6mVccMCKq7C6mtHb+gNvfkTCDV+/I/ALxID4scteBQLw+BI2QHJQYrO0JkNgVATGnqzoe1ehv5hwe6uGv8I9FYNvfkrxC8SA+LHLXgUE3VwpBgQDEgcUeXUygRdjQmaPB1nSDF+GD9xlJVfK3ork3bztjAg3dEPwsQWpyNINPVc0Rk6syHAuGFBaKOTUGXQG3oLpSWbetCbDaX4ZTAg8RlbtcDC0AqTcyESDQbEWTQeAeiMBZSHbLxD0Bt68xaPRyB6q4bePKRRKAQDUghfuGAMSDiWtTWRODEgcZRVXys6q8YETZ6OM5oYP4yfOMrKrxW9lUm7eVsYkO7oB27BitQPJBoMSCRp1VWLzlhAlaEz0wZ6Q2/ozZ8A48efXchIDEhImgXq4spaAXgtQkk0GJA4ymIHxIYrec2GknsZ8hoGxF01/hHorRp681eIXyQGxI9b8Cgm6uBIswpJnBiQOMrCgNhwJa/ZUHIvQ16rxoKQ8eM+NmwiGD82lOKXwYDEZ2zVAonGCpNzIRINBsRZNB4B6IwFoYdsvEPQG3rzFo9HIHqrht48pFEoBANSCF+4YAxIOJa1NZE4MSBxlMUOiA1X8poNJfcy5LVqLAgZP+5jwyaC8WNDKX4ZDEh8xlYtkGisMDkXItFgQJxF4xGAzlgQesjGOwS9oTdv8XgEordq6M1DGoVCMCCF8IULxoCEY8kOSHOW6Ayd2RBgwVGNBQf5wGY0uJdh/DB+3FXjHxFKb/5H4BeJAfHjFjyKiSA40qzCUAMzlf5J5TyMWjgfxo0NAfIAC0IbnYQqg97QWygt2dQTSm82bYUsgwEJSbNAXSykCsBrERpqYKbSP6mcBwYkzngxtTJuWEDFVVh97egNvaE3fwKhxo//EfhFYkD8uAWPYmEYHCk7IDlI0Rk6syEQakJDbza03cvQPyzY3VXjH4HeqqE3f4X4RWJA/LgFj2KiDo4UA4IBiSOqnFqZoKsxQZOn4wwpxg/jJ46y8mtFb2XSbt4WBqQ7+kGY2OJ0BImmnis6Q2c2BBg3LAhtdBKqDHpDb6G0ZFMPerOhFL8MBiQ+Y6sWWBhaYXIuRKLBgDiLxiMAnbGA8pCNdwh6Q2/e4vEIRG/V0JuHNAqFYEAK4QsXjAEJx7K2JhInBiSOsuprRWfVmKDJ03FGE+OH8RNHWfm1orcyaTdvCwPSHf3ALViR+oFEgwGJJK26atEZC6gydGbaQG/oDb35E2D8+LMLGYkBCUmzQF1cWSsAr0UoiQYDEkdZ7IDYcCWv2VByL0New4C4q8Y/Ar1VQ2/+CvGLxID4cQsexUQdHGlWIYkTAxJHWRgQG67kNRtK7mXIa9VYEDJ+3MeGTQTjx4ZS/DKVMCArV66UGTNmyJVXXinLli2TAQMGyCGHHCITJkyQgQMHxqds0QKJxgKSRxESDQbEQzbOIeiMBaGzaAoEoDf0VkA+zqHorRp6cxZGwYDkDcjSpUtlzJgxsnz5cjnssMNk0KBBsnjxYpk9e7Zsv/32cvXVV8uQIUMKYiwejgEpzjCvBhInBiSOstgBseFKXrOh5F6GvFaNBSHjx31s2EQwfmwoxS+TtAFZvXq1jB8/XubNmydXXHGF7LPPPtKnTx9Zs2aNXHfddXLCCSfI6NGjZerUqdKvX7/4tFu0QKKJg59EgwGJoywMiA1X8poNJfcy5DUMiLtq/CPQWzX05q8Qv8ikDciiRYvkwAMPzHY+LrjgAunbt+9aSqtWrZJx48bJwoULZdasWR3fBWGi9hNwuygSJwaknUZC/B2dVWOCJk+HGC3r1sH4YfzEUVZ+reitTNrN20ragEybNi3b5bj++uvl8MMPX4fCeeedJ2eddZbcfPPNMnLkyI72CBNbHPwkGgxIHGWxA2LDlbxmQ8m9DHmNBbu7avwj0Fs19OavEL/IpA3IlClTZNKkSTJ//nwZNmzYOoRmzpwpRx99tFx22WVy/PHH+xEMFMVEHQhkQzUkTgxIHGVhQGy4ktdsKLmXIa9VY0HI+HEfGzYRjB8bSvHLJGtAnn/+eTnllFPk2muvlTlz5sjQoUPXoXnLLbfIqFGjZPLkyTJx4sT4tFu0QKKJg59EgwGJoywMiA1X8poNJfcy5DUMiLtq/CPQWzX05q8Qv8jkDYg+43HDDTfI4MGD1yG0YMECGT58uLcBec973uNHnSgIQAACEIAABCAAAQh0AYFf//rXpR9F8gak1Q7I3LlzZb/99sOAlC47GoQABCAAAQhAAAIQ6AYCGJCAvfDKK69kt1Xpg+btngG56qqr5JhjjgnYOlVBAAIQgAAEIAABCEAAAnkEkt0B0ZO96KKL5P+1dybwm031H7/9VYSiMEMyWYosEzMmYxn7MlmmkIxUJsugRcRI9rUQyhZRZK+QJQZhBtma7KKQorEMkqUkUfm/3qe+P+d3f/d5nnuf+zz3nnPnc16veZWZ+9x7z+ec+z3fz3fdc889O1bBIkdkww031A4RAkJACAgBISAEhIAQEAJCoM8INJqAWIjVvvvum1ARa4455hiA88UXX0x23HHH5Omnn3ZNCemQriEEhIAQEAJCQAgIASEgBIRAfxFoNAGZNWuWC636/e9/nxBmtfbaazs0//Of/7jqWF/60peSPfbYIzn44IMHkZP+Qq67CwEhIASEgBAQAkJACAiB2ReBRhMQlvWmm25KJk2alND5nI7oI0aMSO64445k2rRpyXrrrZfQrHD48OGz7w7QzIWAEBACQkAICAEhIASEQIUINJ6AvPnmm8n999+fnHDCCa7j+QsvvJCMHTvWkRK8I/PMM0+FcOtRQkAICAEhIASEgBAQAkJg9kag8QRk9l5ezV4ICAEhIASEgBAQAkJACISFgAhIWOuhtxECQkAICAEhIASEgBAQAo1GQASk0curyQkBISAEhIAQEAJCQAgIgbAQEAEJaz30NkJACAgBISAEhIAQEAJCoNEIiIA0enk1OSEgBISAEBACQkAICAEhEBYCIiBhrYfeRggIASEgBISAEBACQkAINBoBEZBGL68mJwSEgBAQAkJACAgBISAEwkJABCSs9dDbCAEhIASEgBAQAkJACAiBRiMgAtLo5dXkhIAQEAJxI/CPf/wjeeCBB5JRo0Ylb3/72+OejN5eCAgBISAEHAIiINoIQkAIFELgz3/+czLvvPMm73rXuwr9LsSL//WvfyVXXnllsvLKKyeLLbZYiK9Y6J1Q1k8//fTkrrvuSo455phk+PDhhX4f2sV///vfk/333z8588wz3by22Wab0F6x8Pu88soryTvf+U73R0MICAEhMLsiIAIS+cqjQPFnrrnminwm/319FKibb745ueeee5zytMkmmyTDhg2Ldm6zZs1Kfv7znycvvfRSMnr06GSttdZK5pxzzijn8+abbybXXHNN8sUvfjHZfvvtk69//etRkxC+m+9+97vJ4Ycfnuy7777uT8wDYrjXXnsll112WbLLLrskU6ZMiZqAGPk44YQT3LJsscUWyRlnnJG8973vjW6Z+HaQaUcccURy6aWXJu973/uSAw44INl1112j/IaYz/333++I4UMPPZSsssoqTiYsscQSydve9rbo1oe99sMf/jA59dRTk6effjpZf/313Te07rrrRimvpReEvQWbpBeUQVoEpAx6Nf8WZX2//fZLfv/73yff+973kg9+8IM1v1G5xzOPPffc01mkbSyzzDLJ97///WTttdeO6mDjgEbRYD5/+tOfBuaz++67J9/85jeTeeaZpxxYNfz60UcfdRZorOuMQw45JFoS4pOPz3/+88m3v/3tKNfEtgEKFIRw6tSpTon6+Mc/HtX3kt7OPvk47LDDkr/+9a/Jaaed5r4plMOYhi8LeG+UdJT3F154ITn++OOTr371q1GtFd8OMpmz529/+9vAUrz73e9O9t57byfzYpJvRtzPPffcIdtqhx12cPJ64YUXjmbLSS8Id6maqBeUQVsEpAx6Nf/24YcfTiZOnJjcd999yaabbho1CXn22WedxWn69OluTiNGjEiuuOKK5I477kiWXXbZ5Cc/+Uny0Y9+tGbE8z/+pptuSiZNmpR85CMfST772c8mzz//vFOgWLMYlQ5mjmWQuXzoQx9KsOCg7MZIQppGPlibadOmJdtuu63z6HzmM5+JSqFtRz6+9a1vOYUWGbf55psnn/70px1ZjMmLeOutt7rvhnVBaUdRf/zxx53345///Gdy/vnnJ+9///vzC5car0SB+vGPf5x87WtfS77yla+4OTAwGh199NFOvkHojzvuuGShhRaq8U3zPRr8CfG7+OKLXcjipz71KffD2267zXlGr7322mSNNdZwsnv55ZfPd9Oar5JeUPMCtHl8E/WCMmiLgJRBr+bfXnfddU7JXXHFFV1oTKwk5N///rdTKhDyvvUW69o+++zj/g4rYSyKB8r5dtttl3zgAx9wBzHhFoy77747+dznPpcsueSSCda22EJJXn/99eQb3/iGI1NYOglZio2ENJF82Lr87ne/c/tqwQUXHCKZYsk78D0fRj4gG8iCL3/5y8mdd96ZXHTRRdEog8wHRf0///lPctJJJyXvec97BtbG5N1Pf/rTBE9vDMNkG2cOngGfCD711FOOmLA+n/zkJ508Dz0HCW/uhAkTkkMPPTTZaaedBhF39hzkhHUbO3asM/CRKxb6kF4Q5go1VS8og7YISBn0av4t1k4sn6eccooT9hzYMZIQQpSw3q6zzjruIPAr3WBSR5HJAAAgAElEQVQpRGlHgYrloCbnA8sgsfjERtuAaB144IGOiGD1XGCBBWreQcUff84557i9dsEFF7gfoxTGREKwdBJWgSUdTxTWaH9AUIjVv+WWW5JFFlkk2XDDDYNfJ0IuUPwYyAS/OMC9996bEMJkeQfsS/JEjBQX3wH9+0Ur8mFPJP8DJZFY/R133LF/L9LDO5s1evLkye5b8QcygPXCu4tXMYbxy1/+0oXD4hng20gPwpmYJyTkS1/6UvChjawB5wvfO56O9ODbwvCFpxcS8qMf/ch55EMe0gvCXJ0m6wXdIi4C0i1yNf/utddec4rEfPPN51zF/DcEJEYS8qtf/cpZzC655JIhhwAufwQqc2116NW8FEMef+SRRyZYo7GY+Qouc4FgPfHEE8nqq6/uwhbeeOONZLPNNnOerBiqSpnF8Oyzz3YKCOQxTUJmzpzp1gplMbQ5WagfhQ5YH8L9LGmWZFo8O+kcJIjK+PHjgw1rMlnwyCOPOGJooS/m7seSS/jIgw8+6PIOQrVOQ5YIsyIUk7CrdJjVY4895sKYCFeKJRndCAhKe9qDC5FHUWcPEvJDiCNzgyCPGzcuyP2GEYg8sPPOO8+FlaXHk08+6YxJ5Ith8WXOrOUcc8wRmph272MEpN3ZQpjWd77zHRc+RyEE1i3U8DLpBUFuM/dSTdYLukVdBKRb5Gr+HZYZkk5RAj/xiU+4t8GCGCMJwep84YUXJmuuuWZmKVRcyhtttFGC0ktoU+gDK+Dtt9/uXPt+RRhCFIiPvuGGG4ZMIQZrIS9N+BVzYD3M6u6TEJQnlC68PSgpSy21VHDLlUVCIMFU96JaGRZRQi1QDol3p7gDikqWhTSUyaEUQZ7w8LA2FHRgnZZeemmnBJJEy74kpOQHP/iBCwvi70MjiMgwiEdWvw8UQWQeVuhYktEtBOtnP/uZI1b8wehAKBkVpG688cYhWwijBUneIebymAECgsSe88NIMbCceOKJjsCztzC2QCrZk2PGjAnlUxn0HjYfztC099C/0Io8EG0Qcg6f9IIgt5l7qSbrBd2iLgLSLXIB/I7Yb4ZfTz5WEtIOTizTW2+9tQubIYQpxmEHGDH6pojgvcJKTblUlHiUlC233DLo6fl5IL6HxychI0eOdGEyfvhZaJPySQjkD5JL7gQKFDk6DIgxOTzkvXzhC19ITj755GCr+5ilffHFF3eeHULlSH5mHfwKPlST2m233ZwCf/XVVwdNqrL2DCGnWKHxrh111FFR9NLAG0qJ2hkzZgyaEkRjjz32cLINovh///d/bk1YH9aRNaQYR0jDFFy+Bd6TPBDm4ZfoxjBBzh4FRPBosVYHH3xwkF4QC1/Ec9iJ9Fk4MKSdtSFEM8QhvSDEVcl+p6boBd0iLgLSLXIB/64VCeGQwBqFgMKNHqpbPA2t5YhQWtQnIMyTHgF4TvgT6gBv3pvwBVz5KFC+Z8TCAFCEUXhD7+mSFbuOAkxcPkovI4bqWEZCLr/8cheWhOK+6KKLDtpGL7/8sgsxgwSHHKtv1mcUWubyzDPPOG9BFqE1jyIKF2Q4pmEeuBdffNF5pyhpG8OA+P3iF79I/vjHPzovL/OAbKSLBvghp63yEuqer/+tY2zAe8C88Hz4Ja2tcABhfyEX3aAkMufhq6++6rzshMtljRjWpt3ekF5Q95cz+PlN0wu6QVcEpBvUIvhNWthgsSLMBGWKMCZCtUILv2gF61/+8hcXb0wIjBEQmx8VSlB26a8RKqHi4CJ5k0R6GiumG3WZ9XrVVVdtGwYQyrbjwN5qq62cwk4IoCkkeAxQegktiSUxHRJCDhXW3FaViPh3vFOhF0Hww0RQDAlrpAx0ephHEau8hdGFsrc6vYevBMaUjO7Py4pRoJhnhf1A8AkHJC8BmRDiII+NRop4Ahh4QZDBeAv9HiB8OxAvyCLEq47BniEnhaqEWWeelRamQAPFGdqREEvCx2hhoc9Vzwk5+4c//MGFt2aFKhYhISHoBRh5MCjg9SsyQtUL8s6naXpBkbWza0VAukEtkt/4JAThz39joYqtEV5a0PjkA0KCElVUEIe0hL/+9a9dqAIeEGL0Q+8kbFZoCCFEhBALDkUrU2nhWFyH5fPDH/5wSHAXehcL0eDADznswible3WovESYUrriFcUeCCmLJY8ivWBGgFdYYYVoktH9ObSrWoZsQ56xjuTqDBs2rNB+rfJiSgtDRCg6AXlPv2soVf8whpBPg5GBRPKsJol+c0W+l6xmniiMeA0hVfSoqqskL6SBeWBEhDQVPftC0gvwDO68887Owwzmq622Wu4tHKJeUGY+6YnHphfkXjjvQhGQblCL6De4wQnLwCodaxduEzRYSBD+JAHi+WgC+TCrNYnpsTRbNMXiqquucsRj3nnnHVIjHwWKf0uHNEX06bhXtUpSxLSjGIZODnlnsEfZIomehHQMDqNHj3Y5BiTd4gVFYUz3pYhlbfzE7hjzWIyAULUMgm7fiCnByLjTTz/dhdLFPKxqGXuwrhwQk1VUIGKguOchIVx70EEHOU+UERb7dlZaaaXaPNUW1sa+wevULQkJRS8wYwJFM+gtU4SEhKgXlJmP/63HqBd0I6tEQLpBLZLfYLEhbASFI0bPh8FsgoYmXljZsEQ3gXxwCHCA4DnolAAZ2pYzq+Jyyy0XTYOuohiawkESdwxN1fz5Ed7DN0LVHsaoUaMcUaQqEVZGrKgxe6bw4tC1mjnWpdwW3U/+9ZbETQluqpfNP//8TgZQOa5bpbLM+/T6t9ZElvLChF/V1TuDcBg8tHPPPXfCOYLcakdCODPp30STVUJLqYBH8RPmA6Gnmled347lQ2JQIMn/t7/9beH9EpJeQG8MwvbI7ySkkgIgeUlIiHpBmfnYNxizXlBUjoiAFEUskutDEjJlISM+FALF4YHVJ2bywbpQK59iACi11P6PUeHAWkvlGMJgOAybMlgfPAhYGAlfqlvhKIMrITLTp093jQjpe8K3Q6GAffbZZ1BlrDLPqOu3pogRuhhyn4lW+PheKruG0B+KVJDvVjSspq51SD+X74dGnpDC3/zmN5lFN6p8V3I/SDDHm4GF3XoWtSMhvB8Vr/hukNMohAxyJ4844ojacll4B/I4mQ85aQzmU4SEhKYX4JmiMS+kg7wavMx5SUiIekG382mKXlD02xYBKYpYJNdTM5/kbNz9seV8pCG25koohTGTD+blJzxSbYVa+VinYwjtiWTrl3pNarVTGer66693OTkk1YfYNbzoJCmAQLluv2R30XuEdD2hNXioUCrTDQtDes9270KYBWGMVJAaPny4K1ARcs5HHlyJW994442dkk5Fv/XWW69W2UbSOOGTVkDCLxfeiYQwX74bzlIIIR74uuU03n88SlY9zby0eUlISHoBVccIC8fLRO4j3zQFAPKSkND0gjLzmV31AhGQPFK1pmtwMSJsqB9PUzv+FKlcxabmD7HfIQySFRGgJPRi5VtnnXVyW/pIdkTYErIQgnUQ6zLrQm4NITo0r2tVRSnLSggxZC3rPtDs3TiYyEOhAg8VlJgPXZljHWXmw3fH76nzH8r6lJUFoa1jGVkQ2lzKyILQ5sL7lPl2OG/IbeHbQWGve9CDhdA2PBd4ABlFSUjdc/CfT04achpDnFV9LEpCQtELrM8SHnSqKTL4uyIkJCS9oOx8WJfQ9IJ+730RkH4j3OX9Taj4zauIRSVxFGtZTMNvUoXwtxFrUjxCgk6/eJhsYCUnl2PixInBKK159wj5AsThUnXHBmSKRNi11lor722Cua5p85EsCGZrDXkRyYJw16bdm8VMQrLmVZSEhLxqRUlIyHPphlSFPp9evp8ISC/R7NG9rHMuFmhiV0kePeaYYwYqo8SWEGuVhMaPH+8SLnFrE19LGVDCXFDms0oj9gjOnt7GrBy8M6Ft1IInLhd3PvkcsSWTW7UNOkyTi0LfARLpcIljMWxXE7+nwPboZk2bj2RBjzZGH24jWdAHUCu8ZSsSwjc3ZcqUhHj+j370oxW+UblHtSIhnL8nnniiqx5ZVy+WojNrRULsm8NLRy5bLOGXTZtP0fVsdb0ISK+Q7NF9rEQjnYx9okF8Ico7VW0ozxgLCXnuuecS+hHQBMonGiRhUuIwNhJCTLE1cqS2vIXo8Pc0diOHICYSQsgVZMMnGnisaGJHsiPxuTGRkCbNR7KgR0K1T7eRLOgTsBXeNk1CKGpACev55puv1mpX3UKQJiE0IqUKGJ5scnIWWmihbm9d+e/SSjvRH1RVw/AXa+EWP7ws9vn0YkOIgPQCxR7eAwFCeUnCX6ifzrAQJkKWqBl/4403RkNCrCyd3+PCBMvRRx+dLLDAAs6DEIMn5PXXX3ehSsTj+z0ULOTnzjvvTCCKsXhCrETl0ksv7ZLhLbfGDmXmOWvWLLcHYyAhTZuPZME8PZSsvb2VZMHavQW0xrv5JITX4Nyts9RuWSjSIZtUkIyNfBgGPgmhGlmZ3idlce3F75s2n7KYiICURbDHvycUBk/BWWed5RL5GLhQ8SJQzWPSpEmutCH5BzF4Qs4444zklltucQKdMCur9sD7U+aUSlDUXCf/IHQSYg3Qxo0b58qZMizkh3KPzJFOqFYaMXRPCOSCjthUelp//fXdfKyTNgmkxx57rEv8x1MVAwlp2nwkC8INzZQsONvJ7qaMW2+9Ndlyyy0TmgzGTD5sPTD44aGPmXzYXPAE77XXXo3pkdO0+ZSRASIgZdDr8rfpLtGEW1Ezfd1113UVq1CkyP8gvOepp55yQoT8CT5CrNSE+Wy77bauVGgIJISa6Vgm8GYw6GrKO9LwDEvhSy+9NJA4T6dQKizhSbAQpoceeijZeuutHQZ1kxAsFJCJJZZYwsWXUuEGjxNN24ifpfY4a8B8IVM0T4Jk/ehHPxpotkWlL4gi19RNQjrNh3Uix4iKXFxL/f4HH3xwIMSPOeId4U8I4VgIbyyWeG34VqxizyqrrOLK5cY2H8kCyYIuj5HCP2uaLCgMQIsfWJ5VrGFX6WlZzmWMYVfpuVjOR6xhV02fT9lvUASkLIIFf4/CgdUZRRbl9b3vfa+zmKOko7iOGDFi0B1RbvEOUI4XpZiBkgUpIUGOD/Twww+vLYmb+uOQocUXX9xVgWJexJzy34SR+aUYqfONIvvAAw84pZ25MyAgWNnph0FJWxqL1VVql1AjYoDxyuyxxx6u4ROkiJjTr3zlK4PWBqJIPgh176ldbvkgrCO5LcwPIlKnpbDIfCAeVFqjZCXWQIYRkMcee8zNj8S/uroas384iPDMkAtFqCKJlSSL8n1suummg9Yn9PlIFkgWFDw+Sl3eJFlQCgjvxyIfvUKy9/cR+eg9pqHdUQSk4hXxG87g5Zh77rldczDICF2l/WGNduibQXKteRho9oSSTpjWhz70oYpnMPhxJiTwaEAgyIEg8Q0yQr6KP6xzKQnp3/3udwd6mlxyySWunwbNlYyU1DUpC0GiKyt9SghBgoyAd7riBrkrxAvTxZW+Jgws8oQ0QaT4Xd2jyHxo1kXiOSFza6yxhnt11oxwM8oL86fuYQoDxHfllVd26wMZgQSn+92EPh/Jgs+74hSSBdV8VU2TBb1AjSaQ5EdgbMLLHfsgD5Fz9IADDogq4TwLdwxO6AXoGISg12WU7NWeaNp8eoGLCEgvUCx4DxQPrFFUTaLz7QUXXDAQg+/fiuuw+JITwiFN6BIhWeSCoOTzbyGUoUNA8C7kdUBC8ACkyRTzsqo+11xzjSMoH//4x5O7777beRwIx2JeITR+I4l8hx12SH7xi184wccBZU2s/PV5+OGHnVKOEkWZQwjXeeedl5Bcz5qOGTOm4M7oz+V550McNN4cSAjrCTmm/DOhfswLr1YIAw8ahIOQPco5Q/SyDqcY5iNZIFlQ5TfVNFlALg7nDUYgzlIKteAJDaX5btG1JbqBiAciBIhwwOM8duzYIM7FonPh+ibNB1lNCDk5uBjpiBIgLB5jo0Z3CIiAdIdbqV/5lihuhIDJ8oDwb2bx9RsShlalI/2O5KVkeUCYj8Wn+g0JQ0qU863SVN1gEH6V5QHxvT+2IUKr0lFkPpZQj0fBBnkfCNwtttgiiEMwjTl4t/KAxDAfyYJJLqfHhmRBqaOl7Y+bJgtQblEAsfj7o5W87h+yvbkzuZOE+V577bUDN2wn33rz1P7dpUnz4dshrBo9wJdX7XS3/iHbnDuLgNSwliQ5Y9nAY4AVd9ddd02WW265liSEDxkvyMyZM12iOiExIdXzxtKMBQqrOdU3CMdqRUL4kCFTJ5xwQoKCj7WKPIpQGhHiJuXd3njjjQGvDOFYrQ41Qq4IjyOMjMNi5513djkfoVjgis6HNWEtqcBEPhIHIpa4EDxTfKp40QgvwNPGH74FwrFakZDQ5yNZIFlQ1RHUJFlgxgXOHkqir7766gkeaXLxUOBjIyFmiEC+Ee2wzDLLuJ4XRAcQJtZKvlW1d4o+p2nzMcMpkRqEWM8111wux/XAAw9sq7sVxW12u14EpOYV961S7UhIza+Z+/G+hbqdJyT3DWu+0LdQx3aoZUHXtPn4OSGxHdLp9ZEsqPlj7/D4pn07Mc8HoxDhVuQIrLfeegMrR34kSiJKeyzymu+eEF4qKVJMwy/ygdWdUJ+YPCFNmw95kLvssksy//zzO3JoxlLrxo7BUp6Q7mS3CEh3uBX+FeVcaZSGZZzKUL5FuZXiwd8jYCmR6nfdLvzwPvyA8rpYl8kT4P380YqE8PccCngI6qwMlQUHlicS6BH0FAXwR6uDmnwc5nPQQQcNlBnuA9SFb8m+oR8Je47SkmlvTNPm04qEEK9L7gqlhUPxsLGYkgWLusRSyYLCn3bhHzRNFpgXFE8H+Y9EBlgepIX8IPM4a2PxhDz//POuquWGG244qJri7bffPlAdEhnXztNbeGP08QdNmw9eNorMXHjhhQnl3hnIL0rsQxw32GADd840wYDcx22ReWsRkAoQp8zs3nvvnVx55ZXuaYQcUeqUvhI20hVxELAMSoxyPUrUHHPMUcHbtn8EyhPhRoTB4PKm9wL/nzAyn4j4JORjH/uYi9Ul3IQEbawI1siv7glhxSD/BhJBR3Nc32BNOVo/sdlX2lkP+pYQenXvvfcmF110UbL88svXPRX3fHrK7L///o64MjbbbDNXppkGW61IVRPm45MQrFWEZHBAsF9JUrWmnnUvkmSBZEFVe7BpssBwQ2Yj4/jGrVy4yWcS0Wlwi0GJ8vbtwmerWodOz8HCTqgVRVhMwTV5RlEQQn6ohEl5+xhISNPmQ2Ux8iDJa6VKp99MGe8HObl4rijXLxLSabcP/ncRkGJ4Fb6aJn1Ur0KgrLjiiglVSFDcs1x2bGxKhyI4UYYZKMLEuA4fPrzws/vxAwQ61hpKCPPnvvvuc+9KHw/IhV8tChIC2UABtoRu3ObkioRgkTZXMSUYySegIR+EgnfNct9zyHFQQDgYkC+EEpWwQsiRMFcxVcYgHK+88kpyzz33uAaCEBLyh/z3bNp8+K4gtlisGJBJ4nRpyBXCkCyQLKhqH8YuC/AuY11G6aY8LgnnKOKbbLKJOxPJZ2FglOP/4wnhu8eYZFWJMBBx9jKs1G5duXn0JMIQMmXKFJe/ibeGXEmSmil5zlnJu/HHqkViPPFDfjhHMZRxxiLPt9pqq6q205DnNGk+4Ix3A68Z5wd7itA3dB16TrFeRHxYZIRVv2Qt8Yxwpv7lL39x/5/KmauuuqrziCy11FK1rU8sDxYB6fNKIUAgFdYpG+sNmxMPRyu2zAa/6qqrXHlXBG4Iyjow8YFyIGBlQuDzXhwMWKMoHZhFQlDyicu9+eabHQFDGQyhdDDzoZoF5Vw/8YlPDHSZJ3YYS9TUqVMzSQiHA//2xBNPuDLClEMOgXwwn5///Ofu3SnxTIgbgvXqq692hJaRRUKaNh/2KIcH4XR4f9KNPfv8ube9vWSBZEFV+y92WUBlK+TWaqut5pTu0047zZ0jWQYFk+N4cvF+2uA3GGDIqUBWY5CoY1DQBAJEuXCMd7wj5cNJpKfcbvq96G00YcIEJ8cJy2JAskh4xitPLgLKbl1GyabNB08hERzTp093xlH0G4oEbb755pnGUuQ43xcEFyMsw8pbQ44hkxCZ2PuWVPGtiID0CWU+UhoJYuWgWaCFVPG4GJNNmQtKN71LcDvSBM6GX+40i4T0CeKubwv+EEG8HVgxECR4CWzElpyJwGNOWGsghIQg+HksVsGjFQnpGsg+/bBp85EseHefdkr520oWDPaKlke0N3ewGPv99tvPeaTbeTPxfIwbN84p7JAQBjlweKvxBPtnb2/ervhdOCPxqvOHgdcji3zwb+a5QW6b9xaPEOQFbz0Gs7pH0+aTLhncKlLDvFOExNHry6qRkm8EqUzrEnWvU+jPFwHpwwqhBGLlwEOAoks1KOuUbY+LiYQg4CEeWASwKJ188slDrDYxkRBKBWNVI3TqjjvuGNRlPjYSgkAkNAFySHzqkksu6Sxl6RELCWnafCQLhoZm9kHkdn1LyYKhoZldg9njH/pNE9v1vjIPCGcQxhc8HpxR1113nYs+qMvzkYbDb6Dart+NeUBGjhzpwpdJqj/00EOdx4RIAyz0IYwmzcdvCNuplxceEELnMF5Spp7wegzN6BOcxSHk6oawP/K8gwhIHpQKXpPOfSDkKk1AuGUsJMTPFSCMqpVQj4WE+LkC48ePzyQgrE8MnpB03hBWmCwCwnxiICFNm49kwSmZoZkFRWrfLpcsyA7N7BvgOW9MzD1yjDh8YuopfEI4FsSCnBB/ZDVYxKNNPyNCr0IIkcUjQ48oQnyJiCBpuRUJyWpwS84o+YZ+5EFOKPtyWdPmQzQEBtbRo0cn5E9BAvFWEZqVDqVKN48F4MmTJzvyS16oRn4EREDyY1XoSl/xoJFbK3erLzwJX8LikS4DW+jBfbrYJyHtEsmNhBDDi5Cl0WCIwxQPSrVy0OGmz4rZNGGDgLrsssuGVJMKYW6+0o5LuF3itZEQDnWuoyR0aKNp85EskCyo6htr0rdDk15yH1ZYYQVX0Y5wrHYkxHINKQ0fWv4X60JZXRLkyd2wcKx2JOTGG290ijDXkxOywAILVLWNOj6nafPB837DDTe43Ek8b3g2WK9WJMRyDdEPIC0h5bZ2XLyALhAB6dFisCGx2vgdyosoHghPLDuhMOgnn3zSCTy/tG4REoLCjtUmlESsrPnkJSGE0eDmx/oUgjUN4c/7UKTA8C2ieHCwk8jol4Hu0WfQ1W0Q/lQRYT42Yp6PZMFb2wCDhGRBV59Frh81TRa0mrSfE5ImIfwb8h2vRwjyOc/C+TkUaRKSJQ/z3LPOa5o2H8sJySIh6AMYiQmN0yiHgAhIOfzcry3O+7nnnhvi6chLQnrwGj27hTXeyaoCkZeE9OxlenCjdvPJS0J68Bo9uwVx63ihiEH1PTdFlPaevUzJG1nOB/Haac9NjPORLJin5I7o788lC/qLb5m7U7UPxW/WrFmuhCkGCZ9QpEkIxVCoQohXF3l41llnBeWhRraRJ4FhknyOtLc5rbRTWRJvB5EDlBNmPiFV8WvafAgjwxgHmcDLlm6o7JMQqmMRQsceJM+Dkv2hRquU+Qar/q0ISA8Q9wVjVrhVbCQEJYrGgYRRZYVbxUZCOs0nNhLiC8Z0+FhsSjvvS9lckvrmmmuu6EmIZEEYPX5aiXXJgjB64qTXh15SyLJTTjnF/ROJwFSxIrk33VvKwrHe8Y53uAaw9KQgdIayu34EQg+O9q5vcffdd7uS6H5PIpoP0zjR70XikxA8OJAuwoInTZrkSt2nleKuX6jkD5s0H84c+nVQUYyzn0Gz5OOPP96F+Pmk16+ORa8wBg2VMZZts802JVHVz0VAerQHpHhI8ejRVsp1G5GQMBUpFk+yQLIg10fco4tilwV8LwcffLDL86CPwoILLuj6LGCdzkru5Xoax5ETQijqFlts4Rr2+aXUewRtV7exkrnPP/+8K5nL/9K8lnLcvCfkwg9NxrMA8aLSFSWH6aiNdT2UcOymzQeCB3lgn9FnhSpWV155pcM7q3ABFSbpC4Jnimvoik5RoVDCy7vapIH8SASkhwtRRPEgyQmBgxUn1NHJWmieEDpvcyBQcSTk0Wk+5gkhlO7iiy9O8GaFPPIqHhtvvLETrL4lMbR5FfGExDAfyQLJgiq/sZhlARZlOpbjMfjMZz7jLNAo4jS4Pemkk1pWGEJxpz8Vsfh1dTjPWmOqREI0rPkw1+CloTQ/ym8WCeGaV155xSXdE6oVUi5L0+Zz5JFHJjNmzHAeM0LeOHsI46PiFfspi4QQHkhuH176ULxSVcqXfj1LBKQLZLOSTO02eRSPadOmOZdfKBaOrARtm08npZ1/J8l03XXXDcYiUGY+lEmkM2raFdvFNunJT7KSTP0bd1I8EKzEU4eccG7zyUNCQpuPZMFbOR+SBT355FvepGmygB5ZWNf5Q18mv7M0IBCeBAkh1yOGMqcU0sDLQa8OyBFeDL8nhB/q24qE9HcHFbt70+bDuY5+Rigc4VQQQn/88pe/dHkerUhIMfR0dR4EREDyoORdY0mmJJZRlzvL7duJhBR8ZF8vt6RMGg2SXJXF7juRkL6+YMGbN20+lnBOOcC0696gaUdCCsLX18st4Zzmj61q2nciIX19wYI3lyzYPSE5k4arIQ7JgtblxUNYL0KuOHNo1Mu3BAFJl5qNhYTgsaGMPt4cGsKuvvrqmf2YYiEhTZsPRkmqjXG+4C3bcccdM3uziYRUKxlEQArijRJFctghhxziely0IiGvvvqqS+CmmsUaa6zRsg9Iwcf3/HJiaL/85S8nU6dOdXNqRUIeeuihZOutt3Zxue36gPT8BQvesGnzoQ486/Pb3/62peseiBCcJGISZtWur0lBOHt6OTb6hHMAACAASURBVMT87LPPdpW7lltuubYkhPBE/tDFuF1fk56+YMGbSRZIFhTcMqUub5IsAAjfsLXBBhskF1xwQWYSeSwkhJKtkJD77rvP5bTwJyuUKhYS0qT5+IYtdATOoe222y7zexQJKSWmCv1YBCQnXLhWESYkHuVRPLgGRYuumsQbbrvttkHlfOBmnHPOOd2c8ijtCE1cllioKJkaWs5Hk+aDsCQ8gXhTRh7FA2svRIVQK9YqpBwWiAdzIt8pLwkhfOG2225z3w+dg0PKYZEskCzIeWyUvqxpsiANiE9CSL7GuJflUTMS8qtf/cpVZ0x3Qy8NdI9uYEo7obx4eCynJX17IyGEAoVU7Sr9nk2aj09CmCckBKNd1jASgqeECo1+KF2PtopukySJCEiObUCJQMoB4lq12s+dSIh5QNjguGNR3ENpXINCSxL8AQccMNCpvBMJwQNCWUQqQKBIohSGUgWiSfNBSJLUv++++w6qa9+JhCAwCdPCW8DeXHrppYNIZLTvhEoj1nm9EwkBA7wfCP0ddtjB7TOSBUMYkgVJIllQzU5soiwgImC99dZz5XNt5CUhyBIStUMptYssOOOMM5xxcdFFFx2YT16lnRwLjEyhhDBSapfw2C984QvOOGkjxvnw7Vx77bUJvT4+9alPDRQpKEJCKLJDw14fi2q+/NnnKSIgHdbaFA46lWOFJTnZRjsSgtdj4sSJLiGNUm+hDFNkUVCPO+64QcK8FQmhAgSJgJRGTCcK1j2vJs3HFA7c+JT5o8ykfzi1IiHsQ5I1KfdISGAo1a7s+6AaDMSVcpkWktCOhBBHzSFIzG46UbDO/SZZ8K5EsqCaHdg0WQBqGFYI4yX8EiJC87eiJKQa9PM9BQ8HspocFuRuNyQk35P6f5XlfHC+Y8jC6t8NCen/m+Z7guV8cGZS4hiSaJXSipCQfE/TVd0iIALSBjmSe/kQrUY0TJr4er+ikE9CSEinjjmdNX/2s5+5Mq6UesNzUvfgo7vsssucZR33L7H1uLypLuInnvskZM0113TkaebMmQml+PD+UCoxhBKBTZsPCjlkFa8Uiu7YsWNdo6StttpqkKfJSAgEd7PNNnOEmCpkHO6EJnAYhjCwauI1PPPMMx0hokQzhGqllVYaeD2fhOBV49vhEL/iiivcN3Teeecliy++eAjTcR2aJQskC6rYjE2TBYYZ5JU8D86dJpAQwmQxrCDXmkBCqEZGGO/ll1/eCBJCF/qddtrJ5U+KhFQhuYo/QwSkBWaEjFAZChfcWmutlTz22GNOCYdUpBUjBBEWHUoJojwyNtpoo+Tkk08OIlYVZZ0mOuSk0BhpiSWWcEnLdAOl4zmVbHxrB+XqsKijPNpAyKYt8sW3W29+0bT5oHDgjSIWGMs/ew4lHHc43VnTpI8QmL333tsRYwYKPlYr6piHEBaH6xrPxdNPP51MmDAheemll1w4Ge9JbsqYMWMGNgJKySWXXOKIl3WlXXHFFYd4G3uzc7q7i2SBZEF3O6f4r5omC9IIiIT8t89JqEMkJDsnJNT1iv29REAyVtASyFHE/WY1KPEoecSno8ynBw3sUKKI68S9HErDGt6JcDAS4iAcKKkk9VHx6tJLL3XK7sorrzxoOhwUWH1nzZqVLLLIIo5IhdLsqWnzgQxSkQMSYUmLpsTjScBqmC73jKJCcyuStOnz8YEPfCCIg41GWhAprGh+Iy76d1BGeMstt0yOOuoo5+HwB7G6VFhjjBw50jXjCmFIFiQu7EqyoJrd2CRZ0AqxvCTkkUceCTrh3OaX1xNCREHICec2n7wkJJb55PWE4P1Rwnk1cs6eIgKSgbeVnKUsLQqTDZQ9qiIMGzbMlUQNhWB02jLnnHOOc0FCoPB+2CCvZfPNN0+OOeaYzJrYne5b1783aT6WcE3pRhR2vB828AwQ9nfLLbe4Us4xDAgT8bbjx49PpkyZMvDKHNIQXshjVr3/UOcmWRDqyvz3vSQLwlwfiDtRAUQCEO6bHp1ICA0+ucfCCy8cxAQt4RxDUVZBjE4k5IknnnCNh0NLOEefyfKadyIhIc3HEs4xqvp5hv7G6URCCD3H0KqE82o/NxGQDLyJsyd0hDrefhIsSb4kxqIMEqIUsivVnxZkiQT6dGlWSrdCsFB0Y1FwmVeT5kNDS3Il7rnnniEJ/ijqkENC/7IO8WpFRb6nIcghIFR/8zsBmyfB1i8W8i5ZkG/d67pKsqAu5Ns/lxxI8tfa9cDqREJCmhmei3322cflqZ100kldkZBQ5oMhlfDy6dOnt+0Z1YmEhDIfSh5z5uClpRgA0R5Zulk7EhLKXGa39xAB+d+Kw+jJ7SBpCYsAlgFi2K1js1k4CMmyOHbK6CFoKVNHEhpJwSHE4GMRuOGGG1x/DwgT5fXwdPB+hL9giTHhQigMc8LyjrWXcB/CYcCBUJgQBuFGhIoR2sYcyI2IeT5Y08iJgOQS2maeDr8RpAnLcePGuRwdkrRJPKczOuFJO++886BiCHWuk//t8G54OgjBgvSSfM5+ZF8R/kcpXr4VrFWE/pGHhCuf0LNQSIlkgWRBVd9T02SB4Wa5LBhX2pEQC6fFA0zhDT9ss6o1yPMcC1kmkqAdCcGoh8xmIOcshDvPM6q8xvLaSNBu17gWIxK5rQx0BwvhrvJd8zzLQnyp5tWKhJgRjDUhH7Fdn5Y8z9Q15REQAflfR1Y8HSi5Rx55pEvwJeyFmHUOCCr3UH8chd42Nw2RrOupLUNWwnD5JSp+B4QgZVyxrtMwcNVVV3VJzhwG5BLQw4NSp+QNUMecHAI+RpLM+YAZXJdOGC7+Jr35BUo3CvdHPvIRRxKXXHLJaOeDEERBp0AB1WDwcKCg83ccbng63v/+97tuuuuvv76zts0777wuP4Q/NjjUQ6gSRchV+tshdhsLG4SJvccgX8UOOgo60IeGOu02sooh9Gb3FLtL1nwkCyQLiu2ifFc3TRZAOqZNm5Z87GMfc0auPCQEAkKRDZR1zt8TTzwxWXbZZfMB2OerIB0otuuuu64zjuQhIZy9GJIwLvFbZHooPYzwFJDXSuVEPAR5SAgEhCIi5PYRohQSAaH6I72izFDaiYQYASEMnYgDCvK0ahTZ562l2/8PARGQJEkQGhtvvPGgUm0ohffff79TAK+//npXjpYEJRREEgVJRh89erQL0+Lj5N/wkoTQJwOhMXXq1EG11nk3qiYRl4vg2X333V3iM8otPT4gKBAvPCZ0oCYhi4pMfhhNHV+NnwTs11qPdT5m8cNN7Nda53Ajnp1wK4oZUC6Z8DjCFAj3owfLEUcc4fYh5ZTZf5DGuvtkZH077JPHH3/cfTvsQ4gj4QtYONl7vDOx0OwtDmcObO4TQvd2yQLJgqrkXJNkAWSDcLhjjz3WVU/cdNNNHYydSAh5iJxFeIRDCjO1zuvIWv5Y+fBOJARvNl7e0PLcrPM6RkdrCMv6tCMhlre34IILOuNRSMM6lUNcrTk079eOhFgOL3mVGGg16kdgtiYgeDewbs4999wuzCWLPJgCzDVUv7r66qudtXqTTTZJjj766IGmb7j1CDmpM16fKkJ4MCBMr732WiZ5QBBZkzssO8S2otj7dbK5BwSEOdeVbA8BJLSNylscTqNGjcpUtmOZD/vouuuuSxDmeJqw9FHSOT3Me8U+oicG1yJsOdRZLyxXhAayhnQUrutgyPPtMDcOB4g83waH3W677eZ6e/hkElxIVq0z2T7PfCQL6im8IVkQtixAUcWIhYGE6pAYTwiXtZEmIRi78JJgaOF61tdXiutWizj/MPpgQEHufu5zn3MhsDZ8EkLSM3oAUQWEMHNuMjdfKa57PnifMfq8+uqrLuIBMuXnSPgkBCMkhBDD5EUXXeQMR8hqI5R1z4W9AsnAAIcnAyNcukKkT0KIMMDLgR7BGUSUik8o657P7P782ZqAWCdTlB9CrM4++2wnSNKDj5acCBt8pHg+rKIFHhDICR8yHob55puv8n1lnUxR4pgD1iQEvX8Q8FIIT8JfUOoZuFU5PEgYNKFE6V28I5CsrHLDVUzOOpmSZ0O8JrkfHGzpEct8rAswXjMOXg42C0/y52TYQyIZhCOwp1ZfffWByzhQiEMmJhc3ch0j77dDSAaHtIX2bbPNNo58LbTQQgOvzfcFHlnlhquaW975SBZUtSJvPUeyIFxZAHEntJcmqjYID+UbR9b5JARjFoq5yQL+DeWRc5eiFSEMvxGvvQ/yi3f3FV3zkHB2+iOkPBaUdc4dQsWZF4OzFAMqoVR+zp15SDCA+YMwYYyUIVTv8hvX2h4i1I9mkBjk/Pxb85BYbymbU8h5LCHs/6rfYbYmIH4XcxRxmPEqq6wyZA24DiEJsyY2H+uI78Izxo0XpU7Xni88EZooS1ld2EmyxRLAwc4H6nttzFpFyd46vTksgt/1mzhhBGFWmbwY5pMWnhQv8Es8+5sOTxYeKebF73x3vlnfWDsOfUpC1zHyfju8P+FjhCaQG0JstO+1MesbrnQORmJ66xh55yNZUMfqSBaEKAssh4WiICiBFNSgqARNRWkmmpZPhJNSeemwww5Lbr75Zld8AoXQchLq2VlvPdXyv8idxHKOcnvuuee696XKUjoaAM8Pco28UWQ2Zy55eoSchjDMm04oNSSEXA4MpZzt5A+mdRXmj16AMYaBNwdjK6QlhEEuKN4ZPG0UoSGXkLME7Pk3Gkb7gzBg1o7QXtYSb84OO+ygUrshLOb/3mG2JiBg4CseKEF+aEh6nbDG89HiMcEzgMfAlGQa+YVgKfBJCMLQzzNIzwcBhSXdiJcpyYT9IGxDSNAyfKnW4YeJZX1Doc/HJyHLLbfcoBydrPlAPAgDsP4ttlepFBOC1bDIt2PhSxBII5K2V7FchVAtpsh8JAuqP8UkC8KSBXg3qRaJ95JwUAZWdzy2FA2hyAQ5a7EMDHYmby0RHplNtAPhSCHkqOXF0iIDCB3jLDcPBtUvyfMkFwRdJxRy0WleFhmApwyPm3k7CO/Fqw4hqTtftdMc9O9DEZjtCUgREmIfNSVusYjgfkYwkdRk5W1D2GR5SYiF8pAIzAFCQiDeHAQWFcBCKCkMnnkVjxjmU4SEWPgS1bAIZyBXYubMmQPlbUPoQ5NXabcwRSxsWKE4GPl2VlhhBXcQpuN46/qO8s5HsqCeFZIsCEcWcE7gJU83uDU5jOJOsY0YhvVjwqqebgjLeY9xEkKVFTYb4vysHxNeGb8hLF4o1oUqUHh3siIkQpyP9WOieqQfOYAcJq+QcLKskPMQ56J3eguB2YaA4F7EwoEwIbkayz9CxSwDeRUPEqOt/C5uPdzNJERV2cPAKnTxMaKQjhgxwil1xJ+SbMXIQ0JQhv3yuyTPQaQs2bmqDwWhCPEhERFSh1JKzg2ubFOy8ygeoczHKlpRAYpBLwy8SQsssID777wkhPv45XfJg8HKYxVZqlqfTvPJ++3QKMrK72J5I76YsCu+oyqHZMGeQ8IQQvl2JAt+6ORfeoQiCzAkMAiVxEPLWYhngKgABmcTf4/cwsCw/PLLu79Hwee3VZ6TeWTKG2+8MWBoI4SaPDTCeaxACN8FZyLnE1UKCdU2oyUY0EcrpAHOvJM1TSZEF68O/ZkYlOHlbLUKnsyBNSMHFl3I9IcQ5oQs4A+GUKsYRzI8YWRmHCWEl7MVEoI3jsFv+F5IpA/BSBcClqG+w2xBQEx5RQFCIGKhQdFNJ5flVaTY3LgyF1tsscoFqq+80i8CCwY9SbKSy/KQEITPs88+6w4I7le118PHnEpXDKwzWclleUhI3fMxzEmC4xAjV4O/Sydm5iUhCFP2GgfFwgsvXPkBkXc+eb8d9hmxuXjd6ijWIFkw1SmHWaGZdX87kgVfS9qFZtYtCzgnUPQoIEEYJUSeClEou+wpZBxeWoxyEBMSnWlqi2UaQxfKflYCdF3KETIaIwghxyixyAaKsRCehKGHtcBLQD6IhSQjz/EgQLrw4mYlQNcxH75dvFGUNCeclXwICgHsscceLhyOXA7zQtMPBC8PBj4MsvyGnJys4gF1zIVnWpI/Z4U1Sib3FiMl4e+TJ0921SDJAYHUcg0GPtaFvWg5OeniAXXNR8/NRqDxBMSPeURoosSxuREqMGlcxH4JwLQiFUJsur90uIGJ4UTII1iIqUegkKSNxR1rB1ZmGz4JCa0ChMULY3liPQhlw2Jx5513uoOOvA/c+34JQJ+EhNbJlMOW98bKRHUUBDyJiiT8ITSxOmFFw2PFSJOQ0LoAF51P6N+OZMGfXGIpckKyoL8qQdFvJ3RZ4IdQ+p7LdLUh3xCGkY/9hnJLUjoKI5bsrATo/q7G0LtbTgHJ/RAKIiIw8qDE8868O8M3hFFmF+8B8t2a+WJQyUqArno+FvaG1d+iGCi7i9LuV+oykoEXHW8Pa8lc+B2N/Yh+qLO4ieFm1QapxknSOcZeI8B41myYERm9DjIImbQwOQyzlB+uq5VA1Xsgxuc1noBkxami+KLYohRmJVubIoUlPiQC8vLLLzsBiKfCrwhllZFQzrOUWCMhVB0JqZOpxalCPCypn48IQWMN9rLwZ56QLJT9EBLl7cOn2hPheOlqalYlzayCvpfJFA8SN0nmDKULMHPqZj6hfjvMR7LgrdBMyYL+HtfdfDshywIrIoHXEoORL8MgW1S/Ir+LsGA82RZuydmEDCfygPwK5DUFW+qO17eQHipY0YTYH5RJR4ajI+ABwSNioddLL720kyP0aCJnkuRnzqGsEvH93WGD704Blu23394RKIsk4Aq8ZqwFeOMhoCoURj6Md3h50AeoLEXYFvPCGxJCrgvvxhqRH+h7yvlG0MvwchDajCeEvcl/MycMsCSlm7cNXCCIWe0VqlwfPWs29ICY0DTlA1edTz74KEkmz4p7ZKNzrd+AqO5NZEITd6qV0PPJB0psVvww740lnrmEFOOJcBg3btygBnQ++WhXkYxGi3h/QorxRGgyJ79srpEPCFWrimQcEgjMrBLDde65bucT4rcjWfDWTpIs6P9X1e23E5os4HzB204OAfmGWMixSqeHGZPw8uLtgIgQZsn/Up6XgUUeZRcvCVb6OvInOEORw3jVL730UqewZpXNtaRnjEZ4B/AiENaEzmA9jAhBQ3+os18WHigaIdIPivAjvBp+jyVbJ8gFng1K0c6YMcN5oVDaMZgZmeReKO9XXHGFI4lVD84N3hNPGXoK+wTvVPqMt4IBeGzIfYXsQwbxgOARseuJNoD81tlfqmoMY3te9B4QNi1xmQgDrBM+WzalA4sGLr35559/wPORJh8I0EcffdRVg6pTqeWdEZIoo0sttdQgIW0EhAMAjwECnZhahGWafNx4440u1GfJJZesdU/itaH/A0IRS5JvOTMCYj0xWpEP3P80VKJHS5ZwrXKC7eaD0kF4i1WFaUU+KOGKRQ0LTtU5Nz5WKDuEE6BYoCQQbuDv/djmI1kgWSBZ0FsEzMCFJwADHp5nv4+PPQ0ZjQLIecQYOXKkU/x8g5iVTCWkplUPpN6+/dC7Wd8hvDGctVdffbXLfUgP63ECgWJQiRDDEqTKBp4CwqAvvPDCzP5h/Z4L97czhvclTIl3pAlxeuAFIXQb8sGAVBKCbgZJKzcMPq36h/V7PtaDjDK7JPtDqlqFT1mPE2uwSOQHlTvt/LIQSHS+Vv3D+j0f3b8zAtESELwTKHEkWdEIiZFVlYoNDItGSBDXieKeJh/ci+toklRXaTqskpCIgw46aCD+NF2VykKwUGBPPfVUl2SWRT5efPFFVxGC39flGqZTKVYuLEzWtTRdxcmsZrhHiVW1wyvt+TDXPWtXV1nHPPPBEkNlNXKKUOhpAJXl+aB5FdanOl3DxDPjSbvyyivdt5NVlSqW+UgWSBZ0Pup6d0XTZEEnZIyE0IcJzwHnFDH36WHhPoTIIPv9RrZmXMLrgVW6zvKvRkJQxjGy+H0l/DmhECMnSawnxMz3bNs98OATklan99pICOcp+gvREVlGVJRyckXQHTifjEj6USGcXZxhdQ2fhOBJw5jXKiwZwzJ5ohBaws8sKsTuwTzxCo0ZM6au6ei5HRCIkoBYxQeSxVCcSCAjwRRlyg4Hy3Ww5CwEBtdmNbOzUm5sYpK5q/aAWMUH3LzEZuPqxR1K8h79Efymc5acxbpSdjft+bAyiFg46vr4/GQxSAdWMDwDVKbgnS1PxRIbOQQYWY0grQwiHhDcxosvvnjlH3Xe+Vhi4/XXX+/eMavakJVBxO1f18FliaN4Dfl2GCT2QdBJSrSGmjHMR7JgJ7d+kgXViIWmyYK8qPkkBEu6H4qUvod5tlGGCVH6wx/+4EJ/CK0JpdCGEQgU2HQoUno+EA+MNZw/66yzjjN4ol8suOCCweSIGgnh3dOhSP58LCqEqBF0ByJGUPKZn1Uoq9Mrz7v6JITyzn4YX3ptrCEs0R4YkdEp0KP4TSjNlPN+Y7PjddEREGPrxC4Sr+g3APQrJBHfidvUv54QIBg+LlcjGZagbZaZqkN8fBe33wDQr4qCcmE1yP2DgPnzG7NGMVcUdeJWIWfEulLZo8phli7iM7FAEGYE1n6FJDwDCAjqjtv1l19+uRPqeKusO6vfmR2hwnyrHkXnYwcBcaqsDQq+ublR8LG2EYrA4Wyx0VXOyd4v3QDQr5bGwWQ11UOej2TB353SgFFFsqD/X1HTZEFRxPKSkLThgud0UiSLvksvrs9LQnwjpj23EwnrxfsVvUdeEuIbMXkG520nElb0Xcpen5eEpI2YPBejbTsSVvbd9PveIRAVAfEVDgSAWWp9OAhvoaoSiqwlMPlNtriWWEHiCx944AFnwcCSwUeZFTvZO6iH3sknH1klZQnLQsEg1ArhgmeEgeUaZR0llncmzAeFkpAZvCUkZmFdtyaL/ZyDf2//gPa9NnaNhYaRa0NInCX/+Q3qCBuDPLEmWJ7wauEqJvyqastMN/Nhj0J+IX8o9VR9wTVMrXxCy3CDQ4JtLataG55jBxQlGLOqi1lVF8IsIHw07Ax1PpIFkgVVfjtNkwVZ2HEeIZv49pFdeOMJceasNNmbl4QQukQ4MWfV1ltv7RLXqz6P6CFB1SciARjWFZz8FBt5SIiFeFrOBJUo8exXHXaVZz55SAh6xVlnneWS0jkLqOJFz6oqIz/AlFA9wqc4LwmfR6dDryGXhZGXhBD1gkcOXWHttdd286kjUqJKedSUZ0VFQOh3gUuXpFmEJE2D0h+NJWpTC9pPYCI+lRwP6kRbzgiL6NeZrnpRSb5mDlQWgYCQRJ8eKOE0e0rXTrfDgg/Yr1leR2d2e2cIIa52rLGQpixvEuFWHEy33HLLoOQ/DiqECNZcyxmBXFmN9qrJB3Pqdj4mXHl3y7HgfnV1MufZkD9CDPE08e0QapXG1NzZXO/HO4c4H8mCzw6ICsmC/kvuJsmCLLTMqEWorHltr7rqKkdEODP5YwQiLwnp/6q0foKVzeXcx6ACIZo2bdpAXw+/WlIeElLnXHh2kfnkISF1zsc3ahE6hTGOnh2sD3kfRE6sttpqhUhInfPRs7tHICoC4m9cppzlZiO8BaUeZSsrAZvQGOI+X3rpJVdlirCsKpm/v1QIclyf/GnlosZSTXxmq9rcKJbMh4Flh3KJdQ3fM5PlosZdijeDuWQlYFsnZjwic801l/PqUHmlrlF2PlhwiH8mJIGqHoRc1VkG2Q4xlPcslzsx2nhr6ACcVac/pPlIFqw65LOQLOifpGiaLPCRsjw7jCV4aa0EK3mVeKMxWuBFILLAhk9COGfxDoRSst7y7OiXZSHayAu6fhMdQMgyFbr8CpE+CcE7T+hwKKOb+RgJIbSctcPDEcqwnFtIIBEenPEQRWuMSCVScoWsUIHvCeF8gqBYmHYoc9J7dIdAVASEKbZTPEyQEsNeVwJ20WVoR0JM8BAKU3flkLzzandQm+DZYIMNakvAzjsPu65p82lFQqx4AZ4RQvvqrISSd40kC/IiVc91Tft2mjYf2xUWNUDoiuV+8W+EKBNuBCHJCnfm7CKXj5K6deSztdrVeG8JQaawBg0QGabgEuLTKjkZHOiBQQ5l1eFi7b7QbudDERtK4BNyXkcEQdackNmsDQTJ8lq5jrAwDMroOVnh2+h2hAfSZ8Y6ndcj1fTUXiIQHQFpRUImTJjgNjS5ApR0Danjd6cFyyIhdC0lYRlvQdYH2emedf571kFNzxKsaeRChFIJJS9GTZtPmoSQQ0TlLg5ewhWylI28WFV9XRYJkSyoehVaP69p307T5sPKZTWE7UQ+wtlhQ98k3QQyD/nQfKpBIKshbCfyUc2b6Sl1IBAlAckiIcQRXnbZZS4ByY9XrQPUbp7pkxBK/WGB4RCItZqDf1Cj1DI/QkT8+M5ucKrrN02bj09CNt98c1f2Od3pty6siz43TUIkC4oi2N/rm/btxDQfvg3CkunHhJGB5FwMDngtLIma+HtCgPEM4AFpRT5QFMkfwztadcEW26F55nPkkUc6Ly4eEHpIENqT5fkgvwXvAt3Z6/J4gCmhb0Rt3Hfffa7M75QpU5JRo0YNhIbHNB/OeQzB9IAhaX78+PEuFN6Swl977TW3FnhmuI7k81aej7vvvju57bbbBnVr76+k0t2rRiBaApImIQgT4juPP/74aOMDfRLC/NLdPaveHGWf5x/Uw4YNcwcBpZFjHU2bj5EQDj4OijPPPDMhbjrGka7WJVkQ1io27duJYT6EraBgU5HPCpXYrsjq9wMhoQ8WRUKywq6skzl5FVTGqnrknQ/JzFbxihxPFOB02BXyAqWfalCcS5RurXqwJuREUnjFH+Q3+FUxY5kPOhgRKFS18kerXmZU4aKZIKFV6SgP68wOUbF+JVWvj57XfwSiJiBpEsJ/x+oxsKXOk5je/23Ruyd0St7s3ZOquVPT5tMpMb0aVHvzlDyJYfp4kQAAB+hJREFU6b15UjV3kSyoBudunxKyLPBLz1MKHCV80UUXdeFWVErkfwm1hJxQGIOqhZTcZfjkxD+XSBimoAZx+lX3yyoyH0qd4+XBA5JW5m0+lnROYn0d/bL8qmPkRFDdkwEZIoSc94Y80rOMyIHQ52Ol9CEhFDjZeOONXTVLihpA/ihsYr2v8IxQ2ZM9mCYntj7kiEyePNmVUa6j/1e3MkG/K4ZA9AREJKTYgtdxdcgHdTd4NG0+IiHd7IJqfiMSUg3O3T4lRFngK+uEu1ilIV/5hpQQdmTWf7+qFd6DY489dqBKFIokSiUds+vIR+xmPn5VK6pIQjIszIqSvIRdUX0pqx9St3sh7+9szxD26jfrNV0G4kEVSbwJeJuoZBXyfIx8vPzyy4OqqDEfKwyEpwfjMHNiWJUu9hZ7DQKGBw4jEmFX5ItCvmLKR8y7/rruLQQaQUBEQsLf0iEe1GVQa9p8RELK7Ib+/lYkpL/4lr17aLKAEuc777yzU+oop53Ob7By6FSw8su7ExJE4RNCY4jNpx8IDWFpcItXoa7ogm7nc9dddzlFdsaMGa5EPWFjFEHBMzJmzBhXwavq6l0kYUMIeTa9vVijdBsAK4fOuuE1sHK0Ic6HvY93hjBeQqXoaZYe1hphww03HCjvDtG45pprXOETa3rJv0O0yIkhL5G9W7Wnraws0O+LIdAYApJFQvggKPka6/AVD5rYYa2JNUafNfAPaso74pqdd955Y12exs3HJyEkm9JLJ9aRDseSLAhrJSUL+rceZl2GUJBfgJKb7j9EpSiU23SPCJKiaZBL6AtlaRl4RAjb8hOj+/f2Q+9cZj7sM7/BLcRq1113deFmdSi3fk+LsWPHOqWdflf+sIaw5E0SwuT3vAhtPr7njOIEvC+hfv6wMs+bbLJJwr6bY445Bv6ZcCwa9pKQziAkC+8UBLquwgBV7u3Z/VmNIiA+CaEi1jHHHJMMHz486jU2EjL//PM792Uo9by7BRUBigWIpOeJEyfW1gSy2/dP/65p84GE4PbH9V1XpZterY2REMmCXiHa2/s07dsJaT7tlHZyCqzfxxlnnDFgYfdXF0WZ8BiIC81t62rWa+9Udj54HigFT0+tOpvbMp9OJOTXv/618wBQDYszPwv7kObTiYRccsklroklxJbqa1njlVdecb1AIFuEnGnMHgg0joDMHsumWQoBISAEhIAQaI1AltJOTww8AiQ+x9JwtB0JiXU+rUjIs88+60KaCBUjRMvK14a+z1uREMtdGTFiRDTNlEPHuknvJwLSpNXUXISAEBACQkAI/A8Bn4RQov6ZZ55xVZbwcsbUrDeLhMQ+nzQJITyJEKZ77723lmT/sh9NmoSQf0PyOSO25sNlsdDv8yEgApIPJ10lBISAEBACQiA6BIyEkOzLiJV8pElIE+bjkxDm16osbSybzichvDN5LiIfsaxe9e8pAlI95nqiEBACQkAICIHKEMiTyF3Zy/TgQU2aT6eckB7AVektOuWEVPoyeljQCIiABL08ejkhIASEgBAQAuURaJLSDhpNmo9ISPn9rTvEh4AISHxrpjcWAkJACAgBIVAYgSYp7SIhhZe/0h/IE1Ip3FE+TAQkymXTSwsBISAEhIAQKI6ASEhxzKr6hTwhVSGt54SAgAhICKugdxACQkAICAEhUBECRkImTJjgev7U3Ruj7LSbNB8jIZRKPv3005NtttmmLDy1/t48IVOnTk3OP//8ZI011qj1ffTwcBAQAQlnLfQmQkAICAEhIAQqQeCJJ55I6AzelI7TTZoPJGTmzJmuD0i6i30lm6PHD6FxIo06F1tssdqbWvZ4arpdCQREQEqAp58KASEgBISAEBACQkAICAEhUAwBEZBieOlqISAEhIAQEAJCQAgIASEgBEogIAJSAjz9VAgIASEgBISAEBACQkAICIFiCIiAFMNLVwsBISAEhIAQEAJCQAgIASFQAgERkBLg6adCQAgIASEgBISAEBACQkAIFENABKQYXrpaCAgBISAEhIAQEAJCQAgIgRIIiICUAE8/FQJCQAgIASEgBISAEBACQqAYAiIgxfDS1UJACAgBISAEhIAQEAJCQAiUQEAEpAR4+qkQEAJCQAgIASEgBISAEBACxRAQASmGl64WAkJACAgBISAEhIAQEAJCoAQCIiAlwNNPhYAQEAJCQAgIASEgBISAECiGgAhIMbx0tRAQAkJACAgBISAEhIAQEAIlEBABKQGefioEhIAQEAJCQAgIASEgBIRAMQREQIrhpauFgBAQAkJACAgBISAEhIAQKIGACEgJ8PRTISAEhIAQEAJCQAgIASEgBIohIAJSDC9dLQSEgBAQAkJACAgBISAEhEAJBERASoCnnwoBISAEhIAQEAJCQAgIASFQDAERkGJ46WohIASEgBAQAkJACAgBISAESiAgAlICPP1UCAgBISAEhIAQEAJCQAgIgWIIiIAUw0tXCwEhIASEgBAQAkJACAgBIVACARGQEuDpp0JACAgBISAEhIAQEAJCQAgUQ0AEpBheuloICAEhIASEgBAQAkJACAiBEgiIgJQATz8VAkJACAgBISAEhIAQEAJCoBgCIiDF8NLVQkAICAEhIASEgBAQAkJACJRAQASkBHj6qRAQAkJACAgBISAEhIAQEALFEBABKYaXrhYCQkAICAEhIASEgBAQAkKgBAL/D3OfLqPedyG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491067"/>
            <a:ext cx="8988425" cy="560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1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3121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ADMINISTRAÇÃO - Noturno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</a:t>
            </a:r>
            <a:r>
              <a:rPr lang="pt-BR" sz="1900" b="1" dirty="0">
                <a:latin typeface="Bahnschrift Condensed" panose="020B0502040204020203" pitchFamily="34" charset="0"/>
              </a:rPr>
              <a:t>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</a:t>
            </a:r>
            <a:r>
              <a:rPr lang="pt-BR" sz="1900" b="1" dirty="0">
                <a:latin typeface="Bahnschrift Condensed" panose="020B0502040204020203" pitchFamily="34" charset="0"/>
              </a:rPr>
              <a:t>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399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8991600" cy="5453063"/>
          </a:xfrm>
        </p:spPr>
      </p:pic>
    </p:spTree>
    <p:extLst>
      <p:ext uri="{BB962C8B-B14F-4D97-AF65-F5344CB8AC3E}">
        <p14:creationId xmlns:p14="http://schemas.microsoft.com/office/powerpoint/2010/main" val="232084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3629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PROCESSOS GERENCIAIS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  <a:endParaRPr lang="pt-BR" sz="1900" b="1" dirty="0">
              <a:latin typeface="Bahnschrift Condensed" panose="020B0502040204020203" pitchFamily="34" charset="0"/>
            </a:endParaRP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  <a:endParaRPr lang="pt-BR" sz="1900" b="1" dirty="0">
              <a:latin typeface="Bahnschrift Condensed" panose="020B0502040204020203" pitchFamily="34" charset="0"/>
            </a:endParaRP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218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41867"/>
            <a:ext cx="8991600" cy="555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2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3121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PEDAGOGIA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Ensino.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</a:t>
            </a:r>
            <a:r>
              <a:rPr lang="pt-BR" sz="1900" b="1" dirty="0" smtClean="0">
                <a:latin typeface="Bahnschrift Condensed" panose="020B0502040204020203" pitchFamily="34" charset="0"/>
              </a:rPr>
              <a:t>.</a:t>
            </a:r>
            <a:endParaRPr lang="pt-BR" sz="1900" b="1" dirty="0">
              <a:latin typeface="Bahnschrift Condensed" panose="020B0502040204020203" pitchFamily="34" charset="0"/>
            </a:endParaRP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31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800"/>
            <a:ext cx="9143999" cy="55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5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ADS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Ensino.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22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199"/>
            <a:ext cx="9143999" cy="571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DISCENTES – DOCENTES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rPr>
              <a:t>FMP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1. Segue a ementa prevista no Plano de Ensino.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2. Apresenta linguagem clara e acessível na exposição do conteúdo da disciplina. 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3. Realiza a postagem do conteúdo e de atividades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conforme cronograma da disciplina e do Plano de Ensino.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4. Esclarece as dúvidas do acadêmico.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5. Mantém um clima de respeito mútuo e ético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6. Apresenta relação do conteúdo ministrado com outras disciplinas.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7. Relaciona o conteúdo da disciplina com a prática;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8. Utiliza técnicas e recursos de ensino variados que promovem a aprendizagem.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9. Utiliza as ferramentas do Google </a:t>
            </a:r>
            <a:r>
              <a:rPr lang="pt-BR" sz="1900" b="1" dirty="0" err="1">
                <a:latin typeface="Bahnschrift Condensed" panose="020B0502040204020203" pitchFamily="34" charset="0"/>
              </a:rPr>
              <a:t>Apps</a:t>
            </a:r>
            <a:r>
              <a:rPr lang="pt-BR" sz="1900" b="1" dirty="0">
                <a:latin typeface="Bahnschrift Condensed" panose="020B0502040204020203" pitchFamily="34" charset="0"/>
              </a:rPr>
              <a:t> –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como forma de contribuir para a aprendizagem do conteúdo da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10. Incentiva a leitura de materiais complementares à disciplina.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11. Elabora avaliação, trabalhos/atividades compatíveis com os conceitos e estratégias desenvolvidas em sala de aula.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12. Orienta de forma clara e precisa as atividades solicitadas.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13. Dá o retorno das atividades e avaliações, visando a retomada de conceitos e da aprendizagem.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409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1037" y="1846888"/>
            <a:ext cx="7454313" cy="3899053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600" dirty="0">
                <a:solidFill>
                  <a:srgbClr val="002060"/>
                </a:solidFill>
              </a:rPr>
              <a:t> </a:t>
            </a:r>
            <a:r>
              <a:rPr lang="pt-BR" sz="3900" dirty="0">
                <a:solidFill>
                  <a:srgbClr val="002060"/>
                </a:solidFill>
              </a:rPr>
              <a:t>Avaliações realizadas em </a:t>
            </a:r>
            <a:r>
              <a:rPr lang="pt-BR" sz="3900" dirty="0" smtClean="0">
                <a:solidFill>
                  <a:srgbClr val="002060"/>
                </a:solidFill>
              </a:rPr>
              <a:t>2024-1</a:t>
            </a:r>
            <a:r>
              <a:rPr lang="pt-BR" sz="3900" dirty="0">
                <a:solidFill>
                  <a:srgbClr val="002060"/>
                </a:solidFill>
              </a:rPr>
              <a:t>:</a:t>
            </a:r>
          </a:p>
          <a:p>
            <a:pPr marL="0" indent="0" algn="just">
              <a:buNone/>
            </a:pPr>
            <a:endParaRPr lang="pt-BR" sz="1300" dirty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r>
              <a:rPr lang="pt-BR" sz="2800" b="1" dirty="0"/>
              <a:t>COORDENAÇÃO (responde sobre DOCENTE)	</a:t>
            </a:r>
          </a:p>
          <a:p>
            <a:pPr algn="just">
              <a:buFontTx/>
              <a:buChar char="-"/>
            </a:pPr>
            <a:r>
              <a:rPr lang="pt-BR" b="1" dirty="0"/>
              <a:t>DOCENTE (responde sobre TURMAS)</a:t>
            </a:r>
          </a:p>
          <a:p>
            <a:pPr algn="just">
              <a:buFontTx/>
              <a:buChar char="-"/>
            </a:pPr>
            <a:r>
              <a:rPr lang="pt-BR" b="1" dirty="0"/>
              <a:t>DOCENTE (responde sobre AUTOAVALIAÇÃO)</a:t>
            </a:r>
          </a:p>
          <a:p>
            <a:pPr algn="just">
              <a:buFontTx/>
              <a:buChar char="-"/>
            </a:pPr>
            <a:r>
              <a:rPr lang="pt-BR" b="1" dirty="0"/>
              <a:t>DOCENTE (responde sobre COORDENAÇÃO)</a:t>
            </a:r>
          </a:p>
          <a:p>
            <a:pPr algn="just">
              <a:buFontTx/>
              <a:buChar char="-"/>
            </a:pPr>
            <a:r>
              <a:rPr lang="pt-BR" b="1" dirty="0"/>
              <a:t>DISCENTE (responde sobre DOCENTE)</a:t>
            </a:r>
          </a:p>
          <a:p>
            <a:pPr algn="just">
              <a:buFontTx/>
              <a:buChar char="-"/>
            </a:pPr>
            <a:r>
              <a:rPr lang="pt-BR" b="1" dirty="0"/>
              <a:t>DISCENTE (responde sobre COORDENAÇÃO</a:t>
            </a:r>
            <a:r>
              <a:rPr lang="pt-BR" b="1" dirty="0" smtClean="0"/>
              <a:t>)</a:t>
            </a:r>
            <a:endParaRPr lang="pt-BR" b="1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860CE1-D598-339A-5A05-8B7EFA8F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</a:p>
        </p:txBody>
      </p:sp>
    </p:spTree>
    <p:extLst>
      <p:ext uri="{BB962C8B-B14F-4D97-AF65-F5344CB8AC3E}">
        <p14:creationId xmlns:p14="http://schemas.microsoft.com/office/powerpoint/2010/main" val="18823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395798"/>
              </p:ext>
            </p:extLst>
          </p:nvPr>
        </p:nvGraphicFramePr>
        <p:xfrm>
          <a:off x="3" y="406400"/>
          <a:ext cx="9143996" cy="5638799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491299">
                  <a:extLst>
                    <a:ext uri="{9D8B030D-6E8A-4147-A177-3AD203B41FA5}">
                      <a16:colId xmlns:a16="http://schemas.microsoft.com/office/drawing/2014/main" val="1230849091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763544486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7377450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1209785549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98495901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189317770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054852916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2437365632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535418375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433486897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2303614043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3602192025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1443685300"/>
                    </a:ext>
                  </a:extLst>
                </a:gridCol>
                <a:gridCol w="588669">
                  <a:extLst>
                    <a:ext uri="{9D8B030D-6E8A-4147-A177-3AD203B41FA5}">
                      <a16:colId xmlns:a16="http://schemas.microsoft.com/office/drawing/2014/main" val="655130464"/>
                    </a:ext>
                  </a:extLst>
                </a:gridCol>
              </a:tblGrid>
              <a:tr h="1903949">
                <a:tc>
                  <a:txBody>
                    <a:bodyPr/>
                    <a:lstStyle/>
                    <a:p>
                      <a:pPr algn="ctr" rtl="0" fontAlgn="b"/>
                      <a:endParaRPr lang="pt-BR" sz="160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1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2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3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4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5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6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7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8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9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10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11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12</a:t>
                      </a:r>
                    </a:p>
                  </a:txBody>
                  <a:tcPr marL="25386" marR="25386" marT="0" marB="0" vert="vert27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Pergunta 13</a:t>
                      </a: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626762423"/>
                  </a:ext>
                </a:extLst>
              </a:tr>
              <a:tr h="7469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Concordo Totalmente</a:t>
                      </a: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1168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1059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1145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1120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1237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1037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1115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1007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1098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1050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1119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1057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1093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extLst>
                  <a:ext uri="{0D108BD9-81ED-4DB2-BD59-A6C34878D82A}">
                    <a16:rowId xmlns:a16="http://schemas.microsoft.com/office/drawing/2014/main" val="2286138979"/>
                  </a:ext>
                </a:extLst>
              </a:tr>
              <a:tr h="7469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Concordo</a:t>
                      </a: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457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423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477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421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374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460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446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437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473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458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460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432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453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extLst>
                  <a:ext uri="{0D108BD9-81ED-4DB2-BD59-A6C34878D82A}">
                    <a16:rowId xmlns:a16="http://schemas.microsoft.com/office/drawing/2014/main" val="622269072"/>
                  </a:ext>
                </a:extLst>
              </a:tr>
              <a:tr h="7469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Neutro</a:t>
                      </a: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98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165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90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132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92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193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143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205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114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184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115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150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128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extLst>
                  <a:ext uri="{0D108BD9-81ED-4DB2-BD59-A6C34878D82A}">
                    <a16:rowId xmlns:a16="http://schemas.microsoft.com/office/drawing/2014/main" val="2447577969"/>
                  </a:ext>
                </a:extLst>
              </a:tr>
              <a:tr h="7469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Discordo</a:t>
                      </a: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23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80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30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61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39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38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75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54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47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50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84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62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extLst>
                  <a:ext uri="{0D108BD9-81ED-4DB2-BD59-A6C34878D82A}">
                    <a16:rowId xmlns:a16="http://schemas.microsoft.com/office/drawing/2014/main" val="2025254713"/>
                  </a:ext>
                </a:extLst>
              </a:tr>
              <a:tr h="7469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ahnschrift" panose="020B0502040204020203" pitchFamily="34" charset="0"/>
                        </a:rPr>
                        <a:t>Discordo Totalmente</a:t>
                      </a:r>
                    </a:p>
                  </a:txBody>
                  <a:tcPr marL="25386" marR="25386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20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39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24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32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24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29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24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>
                          <a:effectLst/>
                          <a:latin typeface="Bahnschrift" panose="020B0502040204020203" pitchFamily="34" charset="0"/>
                        </a:rPr>
                        <a:t>42</a:t>
                      </a:r>
                      <a:endParaRPr lang="pt-BR" sz="1600" b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27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27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22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43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dirty="0">
                          <a:effectLst/>
                          <a:latin typeface="Bahnschrift" panose="020B0502040204020203" pitchFamily="34" charset="0"/>
                        </a:rPr>
                        <a:t>30</a:t>
                      </a:r>
                      <a:endParaRPr lang="pt-BR" sz="1600" b="0" dirty="0"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25386" marR="25386" marT="0" marB="0" anchor="ctr"/>
                </a:tc>
                <a:extLst>
                  <a:ext uri="{0D108BD9-81ED-4DB2-BD59-A6C34878D82A}">
                    <a16:rowId xmlns:a16="http://schemas.microsoft.com/office/drawing/2014/main" val="1809059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6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1067"/>
            <a:ext cx="9144000" cy="546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79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ADESÃO</a:t>
            </a:r>
          </a:p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120597"/>
              </p:ext>
            </p:extLst>
          </p:nvPr>
        </p:nvGraphicFramePr>
        <p:xfrm>
          <a:off x="321733" y="2269066"/>
          <a:ext cx="8534399" cy="250865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520267">
                  <a:extLst>
                    <a:ext uri="{9D8B030D-6E8A-4147-A177-3AD203B41FA5}">
                      <a16:colId xmlns:a16="http://schemas.microsoft.com/office/drawing/2014/main" val="2372635173"/>
                    </a:ext>
                  </a:extLst>
                </a:gridCol>
                <a:gridCol w="3014132">
                  <a:extLst>
                    <a:ext uri="{9D8B030D-6E8A-4147-A177-3AD203B41FA5}">
                      <a16:colId xmlns:a16="http://schemas.microsoft.com/office/drawing/2014/main" val="2399227186"/>
                    </a:ext>
                  </a:extLst>
                </a:gridCol>
              </a:tblGrid>
              <a:tr h="6798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RESPONDENTES CPA DISCENTES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 RESPONDENTES 2024/1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032266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ADMINISTRAÇÃO NOTURNO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30,8%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3325294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ADMINISTRAÇÃO MATUTINO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51,4%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809466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</a:rPr>
                        <a:t>PEDAGOGIA NOTURNO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35,4%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08334233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</a:rPr>
                        <a:t>ADS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52,0%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9242499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</a:rPr>
                        <a:t>PROCESSOS GERENCIAIS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44,8%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4808856"/>
                  </a:ext>
                </a:extLst>
              </a:tr>
              <a:tr h="26689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</a:rPr>
                        <a:t>FMP </a:t>
                      </a:r>
                      <a:endParaRPr lang="pt-BR" sz="20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42,9%</a:t>
                      </a:r>
                      <a:endParaRPr lang="pt-BR" sz="2000" b="1" i="0" u="none" strike="noStrike" dirty="0">
                        <a:solidFill>
                          <a:srgbClr val="FFFFFF"/>
                        </a:solidFill>
                        <a:effectLst/>
                        <a:latin typeface="Bahnschrift Condensed" panose="020B0502040204020203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8708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979997"/>
              </p:ext>
            </p:extLst>
          </p:nvPr>
        </p:nvGraphicFramePr>
        <p:xfrm>
          <a:off x="0" y="474133"/>
          <a:ext cx="9144000" cy="5655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494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744028"/>
              </p:ext>
            </p:extLst>
          </p:nvPr>
        </p:nvGraphicFramePr>
        <p:xfrm>
          <a:off x="0" y="541867"/>
          <a:ext cx="9144000" cy="5503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68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COORDENAÇÃO – DOCENTES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1- </a:t>
            </a:r>
            <a:r>
              <a:rPr lang="pt-BR" sz="1900" b="1" dirty="0">
                <a:latin typeface="Bahnschrift Condensed" panose="020B0502040204020203" pitchFamily="34" charset="0"/>
              </a:rPr>
              <a:t>O(a) professor(a) apresenta um plano de ensino condizente com o modelo institucional.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2 </a:t>
            </a:r>
            <a:r>
              <a:rPr lang="pt-BR" sz="1900" b="1" dirty="0">
                <a:latin typeface="Bahnschrift Condensed" panose="020B0502040204020203" pitchFamily="34" charset="0"/>
              </a:rPr>
              <a:t>- O(a) professor(a) utiliza as funcionalidades do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.	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3 </a:t>
            </a:r>
            <a:r>
              <a:rPr lang="pt-BR" sz="1900" b="1" dirty="0">
                <a:latin typeface="Bahnschrift Condensed" panose="020B0502040204020203" pitchFamily="34" charset="0"/>
              </a:rPr>
              <a:t>- Nas reuniões pedagógicas, o(a) professor(a) apresenta interesse e contribui positivamente para o curso.	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4 </a:t>
            </a:r>
            <a:r>
              <a:rPr lang="pt-BR" sz="1900" b="1" dirty="0">
                <a:latin typeface="Bahnschrift Condensed" panose="020B0502040204020203" pitchFamily="34" charset="0"/>
              </a:rPr>
              <a:t>- As atividades EAD (atividades consideradas complemento de carga horária) propostas no </a:t>
            </a:r>
            <a:r>
              <a:rPr lang="pt-BR" sz="1900" b="1" dirty="0" err="1">
                <a:latin typeface="Bahnschrift Condensed" panose="020B0502040204020203" pitchFamily="34" charset="0"/>
              </a:rPr>
              <a:t>Classroom</a:t>
            </a:r>
            <a:r>
              <a:rPr lang="pt-BR" sz="1900" b="1" dirty="0">
                <a:latin typeface="Bahnschrift Condensed" panose="020B0502040204020203" pitchFamily="34" charset="0"/>
              </a:rPr>
              <a:t> semestralmente pelo(a) professor(a) são pertinentes ao conteúdo da disciplina. 	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5 </a:t>
            </a:r>
            <a:r>
              <a:rPr lang="pt-BR" sz="1900" b="1" dirty="0">
                <a:latin typeface="Bahnschrift Condensed" panose="020B0502040204020203" pitchFamily="34" charset="0"/>
              </a:rPr>
              <a:t>- O(a) professor(a) faz a devolutiva das avaliações e trabalhos, sanando as dúvidas dos acadêmicos. 	</a:t>
            </a:r>
          </a:p>
          <a:p>
            <a:r>
              <a:rPr lang="pt-BR" sz="1900" b="1" dirty="0" smtClean="0">
                <a:latin typeface="Bahnschrift Condensed" panose="020B0502040204020203" pitchFamily="34" charset="0"/>
              </a:rPr>
              <a:t>PERGUNTA 6 </a:t>
            </a:r>
            <a:r>
              <a:rPr lang="pt-BR" sz="1900" b="1" dirty="0">
                <a:latin typeface="Bahnschrift Condensed" panose="020B0502040204020203" pitchFamily="34" charset="0"/>
              </a:rPr>
              <a:t>- O professor(a) contribui para o sucesso do aprendizado dos alunos com domínio dos conteúdos, clareza no desenvolvimento das aulas e práticas inovadoras quando pertinente.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237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data:image/png;base64,iVBORw0KGgoAAAANSUhEUgAABLAAAALmCAYAAABSJm0fAAAAAXNSR0IArs4c6QAAIABJREFUeF7s3Q3YNVVZKP71wqsvhGBIKKlkpByUsiCVg0dNyws8qYmKggjIUVTAA3Q4FSGGhF8YKKig+HXSQBAp8UWlFDDNEyGlBqam4QfQ0TRMDSTlQ/hf9/QfHJ53P8/+mGfvZ601v31dXqXvnpm1fvf9rL3mnjUz6+688847kw8BAgQIECBAgAABAgQIECBAgACBTAXWKWBlGhnNIkCAAAECBAgQIECAAAECBAgQaAQUsCQC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DOG53UX35r+9qu3z7j16M2232ZdOnKve6aHPWDzVd2vnREgMGyBH7z1DelHf35RWrflT60axLpt7p3udehL0j33fOyq7dOOCIwSuOOrL093fOPtad1mG1YPaP02ad1OL0+b3e/Zq7dPe8pS4B1fuCD92Vc+mjZft3pzqy3Xb5FeuOuz0m/+/K9l2WeNKkDgRzemdP7hKX31k6vb2J/9pZSeeVpKO+y6uvu1NwIECGQioIA1QyBO/4tb0of/fnWLV20zNtwjpT//va1maJVNCBAgsKnAf5z7rnTzu86aG812F/xF2uw+281t/3Y8bIE7/vnN6Y5/+l9zQ1j/6C+m9FM7z23/dry2Ah/46mXpNZ9+69wacd6TXpd2/umfn9v+7bhigXc9J6W/v2A+HdzxESn93t/NZ9/2SoAAgTUWUMCaIQDPf9sP0/X/dscMW062ybsP2zLtuN1mk315wm/96Ec/SldeeWX6wAc+kK644or0//7f/0s//dM/nR75yEemvfbaKz3lKU9J22677YR7G+bXvve976Ujjzwy/eu//mt661vfmh784AevOsSFF16YjjrqqKn2u+uuu87UnltvvTVdfPHFTT9++Zd/eapjLv3yV7/61XT44Yen+973vunMM8+sIpdW06cXbs+N//2lv51u/bsreu5l+c3vffIb0z0f9ehV3b/xanU43/CGN6RTTz01nXHGGemZz3zm6ux0wXu54/MHpTu+/b65HXWzX3pP2ux++/faf+TriSeemN7znvekQw45JP3BH/xB+qmfWn61YzvO/97v/V76X/9rfsW5lTpVy/g2LnCv/Lu3pA9+7S/HfW3mfz/hUS9JT/uF35h5+3bD9m91uR390i/9Uvqv//W/pn322SftvvvuabPNNp0jtnlV8t/7JJCLmItN0o7e33npfVO6+Tu9d7PsDk7+15S2+ple+2/ndl/84hdH7meS84h2fPzsZz8701y1VwcWvPG8x/Y29z/xiU9M1bNZf2v++Z//OV122WXpgAMOSFtsscVUx1z65RrmI0v7tJo+vXAHuLEC1gxBL6mAdeedd6a/+Zu/Sa95zWvSVVdd1fT2V3/1V9PWW2+d4kflC1/4QvrBD37QFDFe+tKXpv/+3/97Wrdu3Qwq9W+yiEnTIgtYMcl97WtfmzZu3Jge9ahH9QpgjQWs1fTphdtz45IKWMarnsFesnkNE8bSClj3ute9mnH16U9/+rK/pfM+yZkki2oZ38b1tZYCVrefUSQ99thjm4uQ3Y8C1rhsyOzfKyhgdUXjPOKkk05KT3jCE+429ilgrV7eLbKAde2116YjjjiiucAdcVXAunscV9tn9bJkGHtSwJohzqUUsOJk8IMf/GA6/vjjm17Gld7nPOc5TfGq/dx0003p3HPPTaeffnozGYoTnkc/enVXU8xAnOUmiyhgjep49+r+al5ZbU9uFbBGp9tq+qxlQpdSwDJerX6WKGCNN13tFVhxxFghE7+pO+88+tbEHApYtYxv4yJcWgFr1EqJGBu///3vp0suuSS9+c1vTnHBaJKVfuNsSv33tZqLrbpXQQWs6PuoOw9uu+229JWvfKX5tz/7sz9LD3zgAwd9HrFWY/vf/d3fNRdNoni4WndBtBemY9GDAtamf/2r7bPq40vlO1TAmiHApRSw/vEf/7Gpnv/whz9Mp512Wvpv/+2/jbwifMcdd6T/83/+T/rDP/zD9LjHPS696U1vam4F87m7wFpNmhSw1iYTaznBK6WAZbxa/TxXwBpvutoFrPjtjNvMDzzwwOY3ddSthGt1ktPVqGV8GxfhGgpY3T5+6UtfSr/7u7+b/v7v/77oW4PHxW2lf1+ruVifNo/ctoICVtuvuCX5bW97W7P6dO+9925uXf+Zn+l3++Kqey9gh2s1titgLSC4Sw6hgLV48+4RFbBm8C+hgPXjH/+4KVrFJPXoo49Ov/M7v5PWr1+/bG9jwh23EN7vfvdLL3rRi9JOO+1013fjh+nyyy9P559/fvrrv/7r5kpgrNJ62tOelp71rGdtMkHvTox32GGHpjj2F3/xF81ztx772Mem5z3vec1zt+55z3tu0p7/+I//SB/96EfT+9///hQDcnzi9ra4/3rUNtN8v530xD7jasLb3/72dNFFFzVXyZ///OenZzzjGc1zJWKfcSXpggsuaCaJcTU9TKIAGKvYRj0DK66QxlWo8847L33sYx9rrpDGcuonPvGJ6QUveEHacccdZ8i0/9xk0gLWN77xjabdf/7nf54+//nPN1fCoiAZx3/Ywx52V/FyuWcadFd3RVEz+h4+ca99bBOfiHs8Ly2u9HSfmTbqFsKudxRF4xkKcWUocijaFs/keeELX5i222679M1vfrOJR+RJ5Ffkyf/8n/+zsV96S2u07VOf+lT6kz/5k4nysXtbxeMf//j03ve+t4lttDn2v99++90tjyfxCYt/+7d/a/b1oQ99aEXvmQO/ShuWUMBay/Fq2vzohmWa8Se2m/b77Vgaf9eRl/E3Gp94Dk78fdz73vdO7d9DjLPxtxUraeNv67DDDkvvfve7l30G1qTjxSql4cy7Ke0Wwre85S3Ns7Di1v0Y9yIWS8ewcSc58VyNP/7jP57ot2Tcvpb++7jxrf1+tH2rrbZq8udb3/pW83iBmEfc//73b2JZSv7UVsCKuUbMM+IWwvgtfv3rX3/XqvrlbiFc+lsVY0T8xsaK/Mc85jEj52LTxnea75c6F5t5EFtuw4oKWNHFGCfiGa4x9r3rXe9qClndOeyoZ2AtHevaeWvM+Uc9623aufa0359k/It9xgW3d77znc35SnzibzHOD2JuGgajVlJOey41Tb5NUsCa5vijnsm3dHVX/B3Hc3Q/8pGPNOdr8TialeI36oJatwj0spe9LP3lX/5l4xrnH3EOFeeLz33uc5vzzCjex3lCa/6kJz2pse6er7Zm0ddLL720maOPO5dceq7y5S9/uTlvjflUnDfHceJcpXseNYnPtOcq08Tbd1NSwJohC0ooYEWxKE5w4g8+JtOzPuMoJj6veMUrmsJIPNvjF3/xF9Pmm2/eFCOi0BD7jQlU94Hm7R92DOZxch/7iAeNRyEmfsDiEw9Dj8lwt4h1ww03NA+//fCHP3zXseK77XO6li6Z//rXv55iwPurv/qr5qQtjhEnwu33n/rUp6ZXvepVafvtt2+O2b1qF5PwsImBL350o3gXg1S04fd///ebAbLdZ9vuQw89tClUxG2X3aXUt99+ezrnnHOaK08xgMfDVqMoEzGIwTn2E88gi4LfLM8XG1fAih/TKPxEUS6OGbGIH5Fwj/ZG3CIWUYSLwfi6665LJ598chPDaF/7TLTwDYPoT1xJizbHp/336Hcbv/jeH/3RH91lu1IBK1YAhkn8IMT/3Wabbe7Kn4hRtCtWKoR9xCOKWbG/6EMUvLq5GwWAOImPk6u2bXGSFbkQfY8C1atf/eq7/aC1E5J4yPxnPvOZZuIRedzNrTjJjFyJgsA4n9gu9nPcccc1/Yh2Rrtvvvnmxie8498OPvjgFYvGMww9M21SQgFrLcerafOjDcK8x6s4TjuW7rvvvs04F3/bcctG/E1EjkXBfenfajynIvIyHvgc+RzF2m5xetrxYqakW8WNSitgxS3ZMU69+MUvTj/3cz+XoqC19FbC5YpO42ITY008LP43f/M37/otmbaANW58a/f3W7/1W81JRKwou8c97tFc3IrfuBi/p/m9WcVUmGlXtRWwAuH6669PL3nJS5o52Dve8Y7mxCo+owpY11xzTTrmmGPuOiGMHOo+/zRWc8VcsTsXi5PwKJC1v8Px+xbzp3Y+0X3G27icXTr/KHkuNlMCrrRRZQWsyIXIx5iLtkWcOF9Y7hlY8UKpmJvG7387b27nmZE3MS+MIms7b+4+ZiByv53rtnPtpbcvzjI3n2T8izE+fn/b+X5czI05aJxrxG9zFFmWFrBmOZeaJt/GFbCmPX5cQIlzsTifinOYGAPiQnyco8W8ojuutHPgaG87Fx/1LMiVCli/8Au/kDZs2NAsXohzjvjNac/l4mLcr/3arzXnZvGdOH9rjxNFzpjfdItY4/oaCy9e/vKXN+dp3fEozlXieV9R9Irfu+hX9zwu2h8LKeIzzmeWc5Vp4u27Clgz5UAJBaw4kY4rGA9/+MObZybEH+O0nxj8ozgVxYKYMJ9wwgnpQQ96ULObGLhj0IgCQ/xbFDPawaBbmf7f//t/N7cxRvW8fUBz/G9RHY8VNO3b7+K/x6QoTsbi1osYqNr9RYEpnuMVRaXXve51Tb/iRy4G0iisReElimHt92OFVBQx4t9iZVV8L07qug8/jJVR0eaf/dmfbYpe8Yn/O6oN0e5Pf/rTTRvixHDpW//ixDJOVsI4Ti5+/dd/vTmxjOp7rIZ65Stf2ex/aTFm0niMK2C1t17FCXUMyrGSLCaj3XbHhPeUU05pVm60n+VuIYmrDlGsizdUhuPP//xPXhEeP1rhEFfYzjrrrKYoF5+VClixgit+CKIg1trE1dqYuHzuc59rYhNXWdo8iVyIk7648t+dBEV/oggWxhG/cG3zMX4szj777Oa5M7FSIIpR7bPeug/GX5pb3dsxulcMo0/L+cQVw2hXuMcEK4oLrXdM8KM4GAWumMREQW2tPyUUsNZyvJolPxYxXnVzMIoIMQ7Hqol2rIpidIyJscI2CiSR87/yK7/STPa7Y2B8v1vAmnW8WKs8LrGAFZPq9rczJsvd8Sgclys6XX311c1vSXy642X8lsS4HGNeFDBj7F1atFjuLVPLHWu58a379xDfifEtfs/iuHFSUVr+1FjAivlXXLyLOU73d2tpAatd2RorGiKf2lXmkV/tb1/8Fsc+dttttybvVvp9i9/9mL9tueWWzVxtl112mSkfSp2LrfoYWFkBK3w++clPNnP07urAUQWsmLNFDkdOdR9x0j1PiIJQzAXjQkB8Vhof4w3rMTeNsbd9DMosc/Nx499ybeieE0Vbu+PxrOdS0+TbSgWsWY+/3C1ybezi4licR8VdDG0BvD23i7lxzNNj7hEFr+58pjsf6a4Ijth15zH/8A//0My1/+Vf/qU5h4yiejvfDu8olMZq1GjDQQcd1BxjpblZFLYin2IBQvfOpO54tPRcpXtr7NIVr8v5zHquMk28fVcBa6YcKKGAFQ/7jOLN0j+4aTocyyij8h2T1lEPb+wWkeKqy5Of/OS7DVJR2IpJfDt4tSde7WvduwWQmBTHSpwoKMXgFrcedj/xBsW2OBRXC6+88sqmyBK39Y26175dyhy39bWTs+4gNeph6G1/40dzVBuiGBVt7BawugP5qH12l/tHe6OYNurWyZXislIBq3vrVVwRiquyccWr+2l/xON2wm48Rp3AxIlSxDJ+xH/7t3/7rph29xcr+qLA2P2BHlfAitiFXXcFWvsWrFF5EoWtKEy2K/yiGNWu0gnzUasaWqe4OhaFrvZkv52QxI9jdzLU9qntT/jFj2X7We4EL3zixzl+TCMXl96aG1evoxgXy62jADjqGTjT/B32/W4JBay1HK9myY9FjFfdCV9MzpY+RLUde2JcGlUsbVdpdJ+V02e86JuHs25fYgErxq0oIsbqlrilPC4exG0Q7fg3qqgUBaIYL2J8GXfrYRT/o5AQY/20K7DGjW/t/uJiQ7TjPve5z12hKzF/aixgLTcnWFrAar8XF+Ci4PSQhzzkbn+G8dv3vve9r7k9pr241f4ejnr0RMxnohgWK/Di32NO0T6qYpr5R6lzsVnHsGW3q7CANaqQMqqA1eZAjClxkb29AN2eJ8TF6pjnx90RMZ7G99pzh6XjaVu4iCJtXGSNeXZc3IwC2dIVyG0slpubTzr+jWrDv//7vzcX0+Pvozs/nvVcapp8W6mANevxlyvQxP8ehaY4lwmH7jletPnb3/52MzcOj+6540orsGJxQPc8MvZzyy23NPOeWOww6vypnTfGuUXEOs5V23OHWLwRObT0ec7f+c53mtjECq62CN8dj0adq7T9ibss4ry1vai/nM+s5yrTxNt3FbBmyoESCljtIDzqxGfSTsfVvShidFfBLN121ADSDlJLCwLttm3holvwaY8VRYGYGK10q1388MSkKf7TrbwvbVtbaIhiQwxw7SAVk7lYIhrLVLufeGNjFB7ixCD+s7QNowblKJBFkS+WEC+30q0dzOJY8Z2o8E/zWamAFVcU4ocijtG9laC7/yg0xo9q/MB1V73N+hDfUSdM4wpYo950uNKJ16j9tVf2uj9WSx3bGHZzrz1OFMTixymWII+K+9IVDKN82ivf0ZauZXd/8aMdfzOxIq77YzdNzFfzuyUUsNZyvJolPxYxXkUOrDSWtq9wjsnj0hOA9iSgnfC3Y22f8WI1c3KafZVawIo+xrMj43b5iNG4VVPt70sUspb7nWhj3l5kif3Oq4A1arwsMX+GXMDqFkXjdzMuasZtQLGibtQnbqGJVdzxOzrJoydmzYdS52LTjFsTfXfABax2XhoXWGPO/+xnP7u5BW+5uX+ba/F/R11QX+o969x8pflAO7eLVYujCsLRhlEXeGc9l5ooh/7/L61UwJr1+LM+pHy5lyysVMCKboyK60ovomn73D3Pbf3b875Rhu05aLuIYtx41MY9VoJ127icz6znKtPE23cVsGbKgRIKWKOW8U7b2UneYDVqpcy47UY9p2HcNt22dws6owoj7XeXFtei+BAnE6Mewh7bjCqsdY/bTu5iNVg7iI0aQJc6L1dAmjQeKxWwRhV6lu63O4nt3m4wSQErVmRF+8MsJgT/9//+3+ZWljjupCuwlvOetoDV/jC1zz0Y5dc+P6H7gzbuBK+N4SQFrPYkM5Y2x3O04vbHpZ8wa+/PXyk/J41/3++VUMBay/FqlvxYxHgVVxNXOk5722W8UGG5V1y3E9e2gNVnvOibh7NuX3IBK27diGJUXKWO5/21V6tH5Vy7qi8m07HKN+I/aiyPK9XxDJD2N2hc/s56C+GoWxJLzJ8hF7Aif+L3LS5gtS9iid/PWB0cK5/jluPuCuFp3+43az6MO06uc7FZx7BltxtwAStM4hlLsZo/nmcVn3gOVtx2Fg9/j/lVdwycJNe6zrPOzVcaT9sLCLEqNR4J0n2RUXvsWIEft7l1x89J5gujzqWmybeVClizHn/SAlaco8Tc+2tf+1qzAiqKktGeuPVz0hVYsVJqlOk0BazIl/aiXftMtVGG7fOB2xiNG4+We4bbcj6znqtME2/fVcCaKQdKKGC1g2FMVmZ9BtYkg96oH5Vx2y2qgLX0BywKUCsVsMa1e9QgNsmP5KQFt+WSsW8BK/Y7qm/LFbCWvmGlnVzEfuLBjLHUOx4EvOgCVvfZauP+cOdVwFruDV7LtUcBa1yk/vPf13K8GlcAGFXgHDdWdHs96d//qLFkmsnbqGLq0rF20pOAafo3WYRn/1bJBazodfdWwig0xq0Q8byWpW+qauM/iVT3NvZx+bvoAtZyvzeT9Gse36mxgNVeFIs3gMVq8njAcXxGza3if4/nWnXfBt06x8OZ/8f/+B/NyvP4bR93Irc0PrOOJ+OOM278Wau52KrnZ4UFrPbCcTz7L26JjrxargCw0lwz7lSIuwviIe5xq9qkudbGaNa5+bQXVpfmxKzzhWn7t9xxl74pcNLxeNTxVypgLX1be7c9cYEl/r17oWW5dozr9zRzoDhG3GURBaRJPvMqYM16rjJJm33nJwLeQjhDNpRQwPrud7/bLMuNwXSSpeDxQxLLKf/pn/6peYh63HM+bhLRPfGMCVT7YzVuu0UVsNof0vZE4cYbb5xoBdYb3/jGFD++Sz+zTprayWZ7j3f78N1JU69vAau7Aqs72V2ugNW+GaZ9y+Qee+zRXA2Lqylx+0E8c2fpyddKtxCu1gqs9pbQ5W5NXc5z3AneNCuw2ttB48GOOdweOEkOlbACay3Hq1nyY9wY143LpAWspeNVPN9okhVY8SKFeFNsPFh56WeWAtZy48UkuTaP75RewAqTdkyN/z+eVxbj5dIxtPvsju6Db8eZjsvfRRewcsufGgtYyz3TZrkCVptDsSIwLj7Fra1R/IrV1PFpn6k2bo40SwFrVD6MK2C1K7Bym4uN+1uc+t8rK2B1n5HXfRzIcgWsrlfkSaxCjZyMOWY8uzE+7YubxhU6ltpPUsAaNTefZAXWcrftRxtmLWC143/3XGqafFqtFVjd46/0EPd4BlY8RiMWScTzZuOZU/GMvXibYHzi/HPp3H+lWwhXYwVWzJna50h2n7E8znHceDTtCqxZz1XGtdO/311AAWuGjCihgNX9IRn1MM6l3W4feh5vBGlvM2sH8pWegdU+2Lz7XKJxJ3ejJlntksvlnoEVt27FMvif+ZmfaR7QeO655za3Yyz3DKzu63yXPgNruYLKqBPIrtOoe/DbAb79QRv1tsf2YcoxuK72M7DaE/9Y2rzcM7DaB0vGm/HGPQOr+1yC7quyuw7tbUmLXoHVxmfa57qNO8GbpoDV9ZmkMDzD8LLqm5RQwFrL8WqW/FjEeBWJsNJY2hZTY9n8qFW23WcFtrcQ9hkvVj0xJ9xhDQWsKBzEM1PiIcNx61a84TXeKNgdQ7sPfp3kGS8t37j8bSfTk9wiHftcaX8l5k9tBazuw6fj7V/dF4WMK2B1/+RiP1EsiPlhrOiL23diLImHIX/kIx9Z9sJn3O4dx3zmM5/Z3CoVxa9p5x/jThhznYtNOGRN/rXKCljteUQUY7ov0pmkgNVFi8cwvP/9729yq53vxTx21IPBu9t1X0oQt5AdfvjhzfMHl7sLZdTcfKXxb5KL0aPmx7OeS02eSD8pnI1agTXr8ZcrYLV/n0960pOac7B4dtm4c6Xl5jPjCpPTrMCKVejdlyyNe55y2+Zx49G0BaxZz1WmibfvuoVwphwooYAVHWsHhriq1n1N7dJOdyfX3ed0TPPmiu4D2WcpYLVXH6KCP+oNgO2b9Pbff/+mgPW3f/u3E72FMPbbFhrGDVLtj1n4jHpbXduG7n3d07yFcNrCSxun1XoLYayq675VatQKrDZn4tjj3jy56AJWG594lln3gcitUxRBIm7xXIV4IOgLXvCC5mG1407wpilgdQujyxWGwzD+Ld6kGbm60047zTTOrNZGJRSw1nK8miU/FjFejStgxSrAuAoaJwpL394T23YvSrTj8zRvkVs6XqxWPk67nxoKWNHneKlDPO/lox/9aPNmpLiQ0h1Du/Ec9Yar2Ec8X6V9VXwUGuJZLO0zV0b9vnTfFLwaBawS86e2AtaXvvSlZvVe/B7G73mcRC4tZrZ/77HaKoqm8abc+L9L3xY26uSxPQEc9fsWc8V4k3EcN74Xx570LYTd8aTUudi0Y9fY71dUwIrxK+Zf8Qyi7nlEGIwqAMRvaBTxY3V/jGlL3869dAVVd3XNqPGxHeuiwBoX4f/Lf/kvE7+FcNJHTnTnf6PeVrfceDvrudTY/Ol8YbXeQtg9l1uugNWeO4x6TmI0adS50qIKWPGM4nhZxXLnkm0uxh0xUeB8ylOeMvbW6WkRLFK0AAAgAElEQVQLWLOeq0wTb99VwJopB0opYMVgG8/giVuuYgITVzPifvKtt976rn7HJDquDEexIu45j4Hp0Y9+dPPv3clKXDU+4YQTmlfTxieKCDHQxVW7+LeowrevwZ2lgBU/frHiJ9oStzDGRL/dXzw8PN6ME8uLo3Cx5557Ng8MjOJAXO2ItyXF6qz2+9GnuEIY/xYDWXwvKvPjJk0xOY/bO+KkMG4hjBOEONEIx6uvvrrZTyxr7j5/pDtYx+qr+FGL149H4SSuIsUKtfiRjk9YxSRu2s9KBazYV7jEMyziBCmcnvGMZzSTgWh3vHExJgcxoMaPfvuq7O6PSXeZfnuF/eMf/3jz/SgYRu7Ep5sr8d8XXcDqxufxj39883rluMoWb62JXI1XF0fs4hNxjAfUxmeWAsVyPvG/xwPa4wQiXtd8zDHHpOc973l3PQg33lISeRy5F2+njL+9pROzaePf9/ulFLDWaryaJT8WMV4tN+Hr5kNMWuO5fttss01zghore+LvIVaLxpgcK1Xj052Uzjpe9M3DWbevpYAV/W9vJYzVVkvH0PjvbTzj/4/VyL/1W79111ge402sJo6Tg/ZZWhHr7oWqk08+ufn9if89Lq7E72UUGEYdq/2dXnqb1ri/h9Lyp4YCVswlYv5y2WWXNatJIubduU37t7V0BVb3AlvMqV784hff9eKRGMNivhW/V93fqnheVvy+RZwj32KVVfyGdeczMQeKQkWsiJ8lH0qdi806hi27XQUFrJifxpwoziFi3hPnEUvnuqMKADGfjCJpzKljvh4vI2nnmnF+Ef/b2WeffbexLubhkcPxid+7dq4duRwXquM3r/tSk7aQMs3cfNz4187/Yr4d50RPfvKTm/n+SuPtrOdS0+TbSgWsWY/f/rbEuVX3TcetUaz2ivEjHi0SnzhO3J4c8/AoEC09V5r3LYRxnhe5FsePImbkQszB2/bFv0WexNgVj3KJeVH827jxaFwBa6nPrOcq08TbdxWwZsqBUgpY0bnupKOdNP/qr/5qU8Rq38QQ39ttt92aQkv8W/cT34nnq8QPUzyMMa6WxJWQGJzaZyTFFbm4D7r9zFLAim3jByGKRLGCJh4uGoNfDARf+MIXml3HQHTwwQff9SMXPyRRZIofqaXfjx/AuAoUA1m7vHXcIBXHiB+h9t7utr9xb3688WuXXXZp+h6f7uqkGLTPOeecZiCP47Zvvwjv+AGItsWPbTyrZrlXBK+UiOMKWHHiH8WbOKmJY7Zv6WvjG/2I4mXc5tlOEOJ47Y9Qa3fAAQc0xa+26Bl9affVvt0v/nucVJ133nlN4TIKdhs2bBj5gM1x3rM8LDPiE5OUd77znQ1Zm8srWY+bkCy3AmuUT9w2EZ9Y9RAnmBHfmLDFKquYREWujsq9mQaaVdqolALWWo1Xs+bHvMer8Bg3lnaLfu3YE8WsGJ/jE2PWlVdeebcC1qzjxSql49S7qamA1V3tHBBLr2BHbD74wQ82Fx3i93Xp+BvbvPCFL2wu8LRvj+tOltsxMSby7dsK29UQS4+13Pg27u+htPwprYA1yR9IrC6OHIjf9u5n1C2EsSIhYh/50P7WxzymfVNuXAyKYkF3pXD3923pfCLmZTHXecQjHtEcepZ8GDc3yHUuNklspvpOQQWs9jdlpf5FrsT8LC4yd+e6yxUA4lbVmEPG/K2dR8V41p5fxIXkuCjbXpxeOj4unWsvzeVZ5ubjxr/of/dCRPQ5HlYef08xZsezoOLfl463s5xLTZNLKxWwYj+zHL97QTuso+gT51zxaVcTt+dJUeRux5RYKBEvzfrYxz7WvGSiPa9cRAEr2tadm41qX8QsLtBHnsZn3Hi0XP4u5xPnnLOcq0wTb99VwJopB0oqYLUd/M53vtM81+DSSy9tVuXEQBuTmXj4XlxB2Guvve72OuUuTJyYx0AUhY14ZkJsG9tFdTtW9HRfwzzJSddKz2mIP/q4xeL8889vjhVtjCp/rLKK1QVxpaP7ie9fdNFFzQNJYwCPT7Qtfvjidbzd1S/jBql2v9HfcIqrP9GG+GGNwkWsDIuKfRSzlt5e175NJdr9iU98oilsxCAZJw9RGGqvAMyScOMKWO0+48pp/FhErD7/+c837Y7XEcfx44dnafEs7KIf73vf+5oJRPuss/heTGDj1qTof5wYx6q8WGobMQ+feBZBtKu91XIRD3Fv+xmTkmhfFA3bfAzriHdM7Jdaj5uQLFfAWs6nLWLGFcQLLrggfehDH2q844cyVtiFd/w9rfXKq9arpALWWoxXs+ZHe5I1r/FqkrG0PYGMVRBR1I22xN9HjJmxMiteyhFXubsrsGYdL2YZu1Zjm5oKWO2JREz+46LDqFsw4rckVsy++93vbsby9iJI/K7F72BMupf+DkbM49aZP/7jP25+B+N3My4wxBsP41bSGLeXHmu58S1+T5c+YH5UHKf9vVmNXJhlH7UUsOIk8HGPe1xzISxuj1qaA2Gz3NzqG9/4RnMRMlZwxfwlPvGbHvuKudLSOVz8e7tNPIuonc/EHCBut3rAAx6wSSimyYdS52Kz5N+K21RQwIp55u67796MN7/xG79xtzs82r6v9BbCuMMiLojG83cnmUfF+BjbxOriGENj7hrFlVgpGI+O2Hbbbe9GPu3cfNx8oPv72X2zZ4zP8Zsb8744Xxg1tk97LjVNvo0rYMW+Zjl+jBdRlIy5dhS522ftRkEszjdiDtxeyI3xKea/kQ8R0/id695quagCVvQ1ci7GuzgnC5v2Al9cgI82tkXR+O648WilZ7gt5xP7nfZcZZp4+64C1kw5UGIBa6aO2ogAgeIFSixgFY+uA6smUEIBa9U6a0erLlBKAWvVO26H+QsUUMDKH1ELCRAYooC3EM4QdQWsGdBsQoDAmggoYK0Ju4OukoAC1ipBDnQ3ClgDDXwJ3VbAKiFK2kiAQIYCClgzBEUBawY0mxAgsCYCClhrwu6gqySggLVKkAPdjQLWQANfQrcVsEqIkjYSIJChgALWDEF5+Z/dki7/p9tn2HKyTT70u1uln7rnZN/1LQIECKwk8IMzX5d+uPGCuSHd553np81//hfmtn87HrbAHV87Md3x9dfMDWHzR34yrbv3f75516c+gXd98cL0ln84b24de8sTTkyPut/D57Z/O65Y4HV7pHT9p+fTwS22SemU789n3/ZKgACBNRZQwJohAN/43h3p1RtvSV/+lztm2Hr5TdZvvi797pPvmfZ6+PpV3a+dESAwXIE7f/TDdOMf/n669dOfWnWEex3222nLZx+46vu1QwJdgR9/7lnpzhsuWnWUzX7hxLTZTn+w6vu1w7wEjr/itHTp9X+z6o16wa77piMefsCq79cOByLwz59N6azfTOkHN6xuh+/5Uykdcm5KD99ndfdrbwQIEMhEQAGrRyD+7Qd39th6003vveW6tH7zVd2lnREgQKARuOPfVneSvG7DFmndvbamS2AhAnfe8s3VPc66e6R199x+dfdpb9kK3PDD765q2zZft3m6zxb3XtV92tlABf59lce2e99/oJC6TYDAUAQUsIYSaf0kQIAAAQIECBAgQIAAAQIECBQqoIBVaOA0mwABAgQIECBAgAABAgQIECAwFAEFrKFEWj8JECBAgAABAgQIECBAgAABAoUKKGAVGjjNJkCAAAECBAgQIECAAAECBAgMRUABayiR1k8CBAgQIECAAAECBAgQIECAQKECCliFBk6zCRAgQIAAAQIECBAgQIAAAQJDEVDAGkqk9ZMAAQIECBAgQIAAAQIECBAgUKiAAlahgdNsAgQIECBAgAABAgQIECBAgMBQBBSwhhJp/SRAgAABAgQIECBAgAABAgQIFCqggFVo4DSbAAECBAgQIECAAAECBAgQIDAUAQWsoURaPwkQIECAAAECBAgQIECAAAEChQooYBUaOM0mQIAAAQIECBAgQIAAAQIECAxFQAFrKJHWTwIECBAgQIAAAQIECBAgQIBAoQIKWIUGTrMJECBAgAABAgQIECBAgAABAkMRUMAaSqT1kwABAgQIECBAgAABAgQIECBQqIACVqGB02wCBAgQIECAAAECBAgQIECAwFAEFLCGEmn9JECAAAECBAgQIECAAAECBAgUKqCAVWjgNJsAAQIECBAgQIAAAQIECBAgMBQBBayhRFo/CRAgQIAAAQIECBAgQIAAAQKFCihgFRo4zSZAgAABAgQIECBAgAABAgQIDEVAAWsokdZPAgQIECBAgAABAgQIECBAgEChAgpYhQZOswkQIECAAAECBAgQIECAAAECQxFQwBpKpPWTAAECBAgQIECAAAECBAgQIFCogAJWoYHTbAIECBAgQIAAAQIECBAgQIDAUAQUsIYSaf0kQIAAAQIECBAgQIAAAQIECBQqoIBVaOA0mwABAgQIECBAgAABAgQIECAwFIFBFLBuv/329NrXvjadcMIJ6a//+q/TYx7zmJHxvfbaa9MZZ5yRLr744vTlL3857b777mm//fZLhx56aNp+++2HkhP6SYAAAQIECBAgQIAAAQIECBDISmAQBayLLrooHXzwwemmm25atoB11VVXpcMPPzxdeeWVaZdddkk77rhjuuaaa9J1112X9t5773TmmWemnXfeOavgaQwBAgQIECBAgAABAgQIECBAYAgC1Rew/vEf/zE9//nPbwpT8Rm1AuuGG25Ihx12WLrsssvS6aefng455JC0fv36dPPNN6dTTz01nXTSSenII49Mp5xyStpyyy2HkBf6SIAAAQIECBAgQIAAAQIECBDIRqDqAlYUoI499tj0mc98Jm277bbpIx/5yMgC1oUXXpj23XffdPTRRzdFqg0bNtwVoBtvvDEdddRR6dJLL00bN25Me+yxRzbB0xACBAgQIECAAAECBAgQIECAwBAEqi1g3Xnnnemd73xn+p3f+Z309re/vbkd8OUvf/kmBaxbb701HXfccc3Kq0suuSTttddem8T97LPPblZlnXbaaemYY44ZQl7oIwECBAgQIECAAAECBAgQIEAgG4FqC1if/vSn07Oe9ax04IEHNrcAnnzyySMLWN/73vea52Ndf/316YILLkgPfehDNwnO5Zdfnh772Mc2txlGoctthNnkr4YQIECAAAECBAgQIECAAAECAxCosoD17W9/uyk2xdsHYxXWDjvskF75yleOLGDFQ9qf+9znNqE+77zz0oMe9KBNwh5vJNx///2b/Zx77rlpu+22G0Bq6CIBAgQIECBAgAABAgQIECBAIA+B6gpYUbR6/etfn84666z0J3/yJ+nxj398I71cAWuS4tQk38kjnFpBgAABAgQIECBAgAABAgQIEKhPoLoCVjzHKm4dfNnLXtY8/yreJrjWBax4iLwPAQIECBAgQIAAAQIECBAgQKAEgUc84hHZNbOqAlY8qD2eZ/VzP/dz6W1ve1vz5sH2s5YrsBSwsst7DSJAgAABAgQIECBAgAABAgSWEVDAmmNq3HzzzenYY49NH//4x9P555+ffvmXf/luR1uugPXNb36zedB7fOL5Vve///03aWV7C+EDH/jAdM4559ytMDbHLtk1AQIECBAgQIAAAQIECBAgQIBASqmaFVhtkenqq6+eKLCveMUr0gknnJC8hXAiLl8iQIAAAQIECBAgQIAAAQIECKyZQDUFrK997WvppS99afr+978/EjPeNhhFrj333DNts8026alPfWo66qij0q233pqOO+64dPrpp6d4ftZee+21yfZxO+Lhhx+eTjvttHTMMcesWbAcmAABAgQIECBAgAABAgQIECAwRIFqCljjgrfcLYSx3YUXXpj23XffdPTRR6dTTjklbdiw4a7d3XjjjU2h69JLL00bN25Me+yxx7hD+XcCBAgQIECAAAECBAgQIECAAIFVFFDASindcMMN6bDDDkuXXXZZsxLroIMOaopY8VytU089NZ100knNv8e/bbnllqvIb1cECBAgQIAAAQIECBAgQIAAAQLjBBSw/n+hK664Ih1xxBEpnqG1yy67pB133DHFWw3j1sO99947nXnmmWnnnXce5+nfCRAgQIAAAQIECBAgQIAAAQIEVllAAasDeu2116YzzjgjXXzxxc3zsnbfffe03377pUMPPTRtv/32q0xvdwQIECBAgAABAgQIECBAgAABApMIDKaANQmG7xAgQIAAAQIECBAgQIAAAQIECOQnoICVX0y0iAABAgQIECBAgAABAgQIECBAoCOggCUd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HU07ivfuiO991O3pSuvuT398LbJ+nSvDSk98sHr0wF73iM9ZIfNJtvItwgQIECAAAECBAgQIECAAIEqBRSwqgxrPp2K4tXRZ/8o3XL7nTM1asP6delNz9tCEWsmPRsRIECAAAECBAgQIECAAIE6BBSw6ohjtr145cZb0ie+eHuv9j1h1/XphKdv6LUPGxMgQIAAAQIECBAgQIAAAQLlCihglRu7Ilr+1FNvnvi2wZU69LHjtyqivxpJgAABAgQIECBAgAABAgQIrL6AAtbqm9pjR+CJr7l5VTwUsFaF0U4IECBAgAABAgQIECBAgECRAgpYRYatnEYrYJUTKy0lQIAAAQIECBAgQIAAAQK5Cihg5RqZStqlgFVJIHWDAAECBAgQIECAAAECBAisoYAC1hriD+HQClhDiLI+EiBAgAABAgQIECBAgACB+QooYM3Xd/B7V8AafAoAIECAAAECBAgQIECAAAECvQUUsHoT2sFKAgpY8oMAAQIECBAgQIAAAQIECBDoK6CA1VfQ9isKKGBJEAIECBAgQIAAAQIECBAgQKCvgAJWX0HbK2DJAQIECBAgQIAAAQIECBAgQGCuAgpYc+W1cyuw5AABAgQIECBAgAABAgQIECDQV0ABq6+g7VcUUMCSIAQIECBAgAABAgQIECBAgEBfAQWsvoK2V8CSAwQIECBAgAABAgQIECBAgMBcBRSw5spr51ZgyQECBAgQIECAAAECBAgQIECgr4ACVl9B268ooIAlQQgQIECAAAECBAgQIECAAIG+AgpYfQVtr4AlBwgQIECAAAECBAgQIECAAIG5CihgzZXXzq3AkgMECBAgQIAAAQIECBAgQIBAXwEFrL6Ctl9RQAFLghAgQIAAAQIECBAgQIAAAQJ9BRSw+graXgFLDhAgQIAAAQIECBAgQIAAAQJzFVDAmiuvnVuBJQc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pUWcC65ZZb0oc//OH0zne+M11++eXpHve4R3riE5+YjjjiiPT4xz8+bbbZZiPdrr322nTGGWekiy++OH35y19Ou+++e9pvv/3SoYcemrbffvu+1oPcXgFrkGHXaQIECBAgQIAAAQIECBAgsKoC1RWwbr755vSyl70svfGNb0xbb7112m233Rqwq666Kt10003p+OOPb/6z1VZb3Q0y/v3www9PV155Zdpll13SjjvumK655pp03XXXpb333judeeaZaeedd15V/CHsTAFrCFHWRwIECBAgQIAAAQIECBAgMF+Bqh80QlkAACAASURBVApYd955Z7Pq6sUvfnHaZ5990pvf/Ob0gAc8oBH82te+lo4++uj0yU9+Mp1zzjnNv7efG264IR122GHpsssuS6effno65JBD0vr161MUw0499dR00kknpSOPPDKdcsopacstt5xvRCrbuwJWZQHVHQIECBAgQIAAAQIECBAgsAYCVRWwvvOd76SDDz44XX311Wnjxo1pjz32uBvppZde2qymeslLXpJe//rXpy222KL59wsvvDDtu+++TYErilQbNmy4a7sbb7wxHXXUUSm2HbXPNYhZUYdUwCoqXBpLgAABAgQIECBAgAABAgSyFKiqgBXPsDrxxBMb6De96U3p3ve+993Q43lYj33sY9P++++f3v72t6dtttkm3Xrrrem4445rVl5dcsklaa+99tokUGeffXazKuu0005LxxxzTJaBzLVRCli5Rka7CBAgQIAAAQIECBAgQIBAOQJVFbBWYu/eXnjCCSc0ha7NN988fe9732tWbV1//fXpggsuSA996EM32U1b+IrbDKPQ5TbCyRNcAWtyK98kQIAAAQIECBAgQIAAAQIERgsMooAVRap3v/vd6VWvelXzIPZ3vetd6WEPe1gjEg9pf+5zn9v8/+edd1560IMetIlUvJEwVm3tsMMO6dxzz03bbbedfJpQQAFrQihfI0CAAAECBAgQIECAAAECBJYVqLqA1Rae4plY8Xnyk5+c3vCGN9ztbYKTFKcm+Y4cGy2ggCUzCBAgQIAAAQIECBAgQIAAgb4CVRewPvvZz6aXvvSl6Y477kjXXHNNs9rqUY96VPN8rD333LOxm6Q4Ncl3+gai1u0VsGqNrH4RIECAAAECBAgQIECAAIHFCVRdwOoy3nzzzemss85Kr3jFK9Kuu+6azjnnnGYl1iTFqUm+s1LIPvOZzywuopkd6diPbvpMsVmaeMqTvjTLZrYhQIAAAQIECBAgQIAAAQIEphR4xCMeMeUW8//6YApYQXnLLbekY489tlmB1b5R8Jvf/GY68MADG+l4vtX973//TdTbAtYDH/jApvC17bbbThUZBaypuEZ+WQGrv6E9ECBAgAABAgQIECBAgACBSQQUsCZRmvN3okh10EEHpWOOOSa99rWvTbEyy1sI54fuFsL52dozAQIECBAgQIAAAQIECBAYikBVK7Auvvji9Ed/9EfpcY97XHOr4Oabb75JHM8+++x0yCGHpBNPPLH5z2233ZaOO+64dPrpp6dLLrkk7bXXXpts87a3vS0dfvjhd63aGkpyrEY/FbBWQ9E+CBAgQIAAAQIECBAgQIDAsAWqKmB97nOfS8961rPSfe5zn/Te97437bTTTneL7o033piOOuqoFEWs97///emZz3xm8+8XXnhh2nfffdPRRx+dTjnllLRhw4a7tmu3ufTSS9PGjRvTHnvsMeyMmbL3ClhTgvk6AQIECBAgQIAAAQIECBAgsIlAVQWseMbVy172svT6178+vehFL0qvfvWr0/bbb990+oYbbmiKU6973evSM57xjBSrqrr/dthhh6XLLrusWYkVtxhGEStuLzz11FPTSSedlOLf49+23HJLaTSFgALWFFi+SoAAAQIECBAgQIAAAQIECIwUqKqAFT389re/3ayy+tM//dO09dZbp912263p+FVXXZVuuummtPfee6czzzyzeQNh93PFFVekI444Il199dVpl112STvuuGO65ppr0nXXXbfsNnJqvIAC1ngj3yBAgAABAgQIECBAgAABAgRWFqiugBXdjZVTF110UfPGwMsvv7wReMxjHtM8rH2fffZJW2211UiVa6+9Np1xxhkpnqUVbx7cfffd03777ZcOPfTQu1ZrSajpBBSwpvPybQIECBAgQIAAAQIECBAgQGBTgSoLWAKdj4ACVj6x0BICBAgQIECAAAECBAgQIFCqgAJWqZErpN0KWIUESjMJECBAgAABAgQIECBAgEDGAgpYGQenhqYpYNUQRX0gQIAAAQIECBAgQIAAAQJrK6CAtbb+1R9dAav6EOsgAQIECBAgQIAAAQIECBCYu4AC1tyJh30ABaxhx1/vCRAgQIAAAQIECBAgQIDAaggoYK2Gon0sK6CAJTk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ooYPUVtL0ClhwgQIAAAQIECBAgQIAAAQIE5iqggDVXXju3AksOECBAgAABAgQIECBAgAABAn0FFLD6Ctp+RQEFLAlCgAABAgQIECBAgAABAgQI9BVQwOoraHsFLDlAgAABAgQIECBAgAABAgQIzFVAAWuuvHZuBZYcIECAAAECBAgQIECAAAECBPoKKGD1FbT9igIKWBKEAAECBAgQIECAAAECBAgQ6CuggNVX0PYKWHKAAAECBAgQIECAAAECBAgQmKuAAtZcee3cCiw5QIAAAQIECBAgQIAAAQIECPQVUMDqK2j7FQUUsCQIAQIECBAgQIAAAQIECBAg0FdAAauvoO0VsOQAAQIECBAgQIAAAQIECBAgMFcBBay58tq5FVhygAABAgQIECBAgAABAgQIEOgroIDVV9D2KwooYEkQAgQIECBAgAABAgQIECBAoK+AAlZfQdsrYMkBAgQIECBAgAABAgQIECBAYK4CClhz5bVzK7DkAAECBAgQIECAAAECBAgQINBXQAGrr6DtVxRQwJIgBAgQIECAAAECBAgQIECAQF8BBay+grZXwJIDBAgQIECAAAECBAgQIECAwFwFFLDmymvnVmDJAQIECBAgQIAAAQIECBAgQKCvgAJWX0HbryiggCVBCBAgQIAAAQIECBAgQIAAgb4CClh9BW2vgCUHCBAgQIAAAQIECBAgQIAAgbkKKGDNldfOrcCSAwQIECBAgAABAgQIECBAgEBfAQWsvoK2X1FAAUuCECBAgAABAgQIECBAgAABAn0FFLD6CtpeAUsOECBAgAABAgQIECBAgAABAnMVUMCaK6+dW4ElBwgQIECAAAECBAgQIECAAIG+AgpYfQVtv6KAApYEIUCAAAECBAgQIECAAAECBPoKKGD1FbS9ApYcIECAAAECBAgQIECAAAECBOYqoIA1V147twJLDhAgQIAAAQIECBAgQIAAAQJ9BRSw+grafkUBBSwJQoAAAQIECBAgQIAAAQIECPQVUMDqK2h7BSw5QIAAAQIECBAgQIAAAQIECMxVQAFrrrx2bgWWHCBAgAABAgQIECBAgAABAgT6Cihg9RW0/YoCClgShAABAgQIECBAgAABAgQIEOgroIDVV9D2ClhygAABAgQIECBAgAABAgQIEJirgALWXHnt3AosOUCAAAECBAgQIECAAAECBAj0FVDA6ito+xUFFLAkCAECBAgQIECAAAECBAgQINBXQAGrr6DtFbDkAAECBOYs8JVv3ZHO/9Rt6VPX3J5+eNtkB7vXhpQe9eD16Tl73iM9ZIfNJtvItwgQIECAAAECBAhkKqCAlWlgammWFVi1RFI/CBBYK4EoXh199o/SLbffOVMTNqxfl970vC0UsWbSsxEBAgQIECBAgEAuAgpYuUSi0nYoYFUaWN0iQGBhAq/aeEv6+Bdv73W8X991ffqDp2/otQ8bEyBAgAABAgQIEFhLAQWstdQfwLEVsAYQZF0kQGCuAk899eaJbxtcqSEfO36rubbTzgkQIECAAAECBAjMU0ABa5669p0UsCQB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hAgQKCfgHG0n5+tCRAgQIAAAQIE6hBQwKojjtn2wolXtqHRMAIEChEwjhYSKM0kQIAAAQIECBCYq4AC1lx57dyJlxwgQIBAPwHjaD8/WxMgQIAAAQIECNQhoIBVRxyz7YUTr2xDo2EECBQiYBwtJFCaSYAAAQIECBAgMFcBBay58tq5Ey85QIAAgX4CxtF+frYmQIAAAQIECBCoQ0ABq444ZtsLJ17ZhkbDCBAoRMA4WkigNJMAAQIECBAgQGCuAgpYc+W1cydecoAAAQL9BIyj/fxsTYAAAQIECBAgUIeAAlYdccy2F068sg2NhhEgUIiAcbSQQGkmAQIECBAgQIDAXAUUsObKa+dOvOQA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uQu8JVv3ZHO/9Rt6VPX3J5+eNtkrb3XhpQe+eD16YA975EessNmk23kWwRmFDCOzghns4UJGEcXRu1ABAgQIEBg0AIKWIMO//w778Rr/saOMLtAnHQdffaP0i233znTTjasX5fe9LwtFLFm0rPRpALG0UmlfG8tBIyja6HumAQIECBAYJgCCljDjPvCeu3Ea2HUDjSDwKs23pI+/sXbZ9jyJ5s8Ydf16YSnb+i1DxsTWEnAOCo/chYwjuYcHW0jQIAAAQJ1CShg1RXP7HrjxCu7kGhQR+Cpp9488W2DK8F97PituBKYm4BxdG60drwKAsbRVUC0CwIECBAgQGAiAQWsiZh8aVYBJ16zytluEQLycxHKjtFXQJ72FbT9PAXk5zx17ZsAAQIECBDoCihgyYe5CpjYzpXXznsKyM+egDZfiIA8XQizg8woID9nhLMZAQIECBAgMLWAAtbUZDaYRsDEdhot3120gPxctLjjzSIgT2dRs82iBOTnoqQdhwABAgQIEFDAkgNzFTCxnSuvnfcUkJ89AW2+EAF5uhBmB5lRQH7OCGczAgQIECBAYGoBBaypyWwwjYCJ7TRavrtoAfm5aHHHm0VAns6iZptFCcjPRUk7DgECBAgQIKCAJQfmKmBiO1deO+8pID97Atp8IQLydCHMDjKjgPycEc5mBAgQIECAwNQCClhTk9lgGgET22m0fHfRAvJz0eKON4uAPJ1FzTaLEpCfi5J2HAIECBAgQEABSw7MVcDEdq68dt5TQH72BLT5QgTk6UKYHWRGAfk5I5zNCBAgQIAAgakFFLCmJrPBNAImttNo+e6iBeTnosUdbxYBeTqLmm0WJSA/FyXtOAQIECBAgIAClhyYq4CJ7Vx57byngPzsCWjzhQjI04UwO8iMAvJzRjibESBAgAABAlMLKGBNTWaDaQRMbKfR8t1FC8jPRYs73iwC8nQWNdssSkB+LkracQgQqFngK9+6I733U7elK6+5Pf3wtsl6eq8NKT3qwevTc/a8R3rIDptNtpFvEShcQAGr8ADm3nwT29wjNOz2yc9hx7+U3svTUiI1zHbKz2HGXa8JEFg9gSheHX32j9Itt9850043rF+X3vS8LRSxZtKzUWkCClilRayw9prYFhawgTVXfg4s4IV2V54WGriBNFt+DiTQukmAwNwEXrnxlvSJL97ea/+/vuv69AdP39BrHzYmUIKAAlYJUSq4jSa2BQdvAE2XnwMIcgVdlKcVBLHiLsjPioOrawQILETgqafePPFtgys16GPHb7WQ9joIgbUUUMBaS/0BHNvEdgBBLriL8rPg4A2o6fJ0QMEusKvys8CgaTIBAlkJGEezCofGZC6ggJV5gEpvngG59AjW3X75WXd8a+mdPK0lknX2Q37WGVe9IkBgcQLG0cVZO1L5AgpY5ccw6x4YkLMOz+AbJz8HnwJFAMjTIsI02EbKz8GGXscJEFglAePoKkHazSAEFLAGEea166QBee3sHXm8gPwcb+Qbay8gT9c+BlqwvID8lB0ECBDoJ2Ac7edn62EJKGANK94L760BeeHkDjiFgPycAstX10xAnq4ZvQNPICA/J0DyFQIECKwgYByVHgQmF1DAmtzKN2cQMCDPgGaThQnIz4VRO1APAXnaA8+mcxeQn3MndgACBCoXMI5WHmDdW1UBBaxV5bSzpQIGZDmRs4D8zDk62tYKyFO5kLOA/Mw5OtpGgEAJAsbREqKkjbkIKGDlEolK22FArjSwlXRLflYSyMq7IU8rD3Dh3ZOfhQdQ8wkQWHMB4+iah0ADChJQwCooWCU21YBcYtSG02b5OZxYl9xTeVpy9Opvu/ysP8Z6SIDAfAWMo/P1tfe6BBSw6opndr0xIGcXEg3qCMhP6VCCgDwtIUrDbaP8HG7s9ZwAgdURMI6ujqO9DENAAWsYcV6zXhqQ14zegScQkJ8TIPnKmgvI0zUPgQasICA/pQcBAgT6CRhH+/nZelgCCljDivfCe2tAXji5A04hID+nwPLVNROQp2tG78ATCMjPCZB8hQABAi4EyAECqyKggLUqjHaynICJrdzIWUB+5hwdbWsF5KlcyFlAfuYcHW3rCnzlW3ek937qtnTlNbenH942mc29NqT0yAevTwfseY/0kB02m2wj3yIwpYBxdEowXx+0gALWoMM//84bkOdv7AizC8jP2e1suTgBebo4a0eaXkB+Tm9mi8ULRPHq6LN/lG65/c6ZDr5h/br0pudtoYg1k56NxgkYR8cJ+XcCPxFQwJINcxUwIM+V1857CsjPnoA2X4iAPF0Is4PMKCA/Z4Sz2UIFXrnxlvSJL97e65hP2HV9OuHpG3rtw8YERgkYR+UFgckFFLAmt/LNGQQMyDOg2WRhAvJzYdQO1ENAnvbAs+ncBeTn3IkdYBUEnnrqzRPfNrjS4T52/Far0Bq7IHB3AeOojCAwuUCVBaybb745XXTRRemcc85Jl19+ebrpppvS7rvvnvbbb7906KGHpu23336k0LXXXpvOOOOMdPHFF6cvf/nLE20zOfUwv2lAHmbcS+m1/CwlUsNupzwddvxz7738zD1C2hcC8lQe5CwgP3OOjrblJlBdAevb3/52Ouqoo9Kf/umfpq233jrttttuacOGDemaa65J1113XfqVX/mVdNZZZ6VHP/rRd4vFVVddlQ4//PB05ZVXpl122SXtuOOOd22z9957pzPPPDPtvPPOucUv+/YYkLMP0aAbKD8HHf5iOi9PiwnVIBsqPwcZ9uI6LU+LC9mgGiw/BxVune0pUFUB6/bbb08nnnhies1rXpNe9KIXpVe/+tV3rbaKVVmnnnpqOumkk9LTnva09I53vCPd9773bfhuuOGGdNhhh6XLLrssnX766emQQw5J69evT91tjjzyyHTKKaekLbfcsif5sDY3IA8r3qX1Vn6WFrFhtleeDjPupfRafpYSqWG3U54OO/65915+5h4h7ctJoKoCVqyweu5zn5t+/OMfp/e+971pp512upv1jTfe2KzOOvvss9Mll1yS9tprr+bfL7zwwrTvvvumo48+uilSxYqt9tNuc+mll6aNGzemPfbYI6f4Zd8WA3L2IRp0A+XnoMNfTOflaTGhGmRD5ecgw15cp+VpcSEbVIPl56DCrbM9BaoqYH3mM59JxxxzTPrFX/zFdNppp41cLfXKV74yvfzlL0/vec970oEHHphuvfXWdNxxxzUrr7pFra5rFLxiVVbsM/bvM7mAAXlyK99cvID8XLy5I04vIE+nN7PF4gTk5+KsHWl2AXk6u50t5y8gP+dv7Aj1CFRVwBoXlliZdcIJJ6STTz75rgLW9773vXTwwQen66+/Pl1wwQXpoQ996Ca7iQfBP/axj21uM4xCl9sIx0n/5N8NyJNb+ebiBeTn4s0dcXoBeTq9mS0WJyA/F2ftSLMLyNPZ7Ww5fwH5OX9jR6hHYFAFrK9//evpgAMOSHFbYDzkPVZqtbcdRkjPO++89KAHPWiT6MYbCffff/+0ww47pHPPPTdtt9129WTAnHtiQJ4zsN33EpCfvfhsvCABebogaIeZSUB+zsRmowULyNMFgzvcVALycyouXx64wGAKWPFA9mOPPTa95S1vSccff3zzMPd4UPskxalJvjPwPFq2+wZkmZGzgPzMOTra1grIU7mQs4D8zDk62mYclQMlCBhHS4iSNuYiMIgCVhSv4s2E8Z999tknve1tb0v3u9/9mhhMUpya5DsrBTSezTXUz7Ef3fSWzFksTnnSl2bZzDYEVhSQnxKkBAF5WkKUhttG+Tnc2JfUc3laUrSG11b5ObyYl9LjRzziEdk1tfoC1ne/+93muVex8uopT3lKevOb33y32wQnKU5N8h0FrNECBuTs/uY1qCMgP6VDCQLytIQoDbeN8nO4sS+p5/K0pGgNr63yc3gxL6XHClgLjlQ83yreGviBD3wgPfvZz24ewP6ABzzgbq345je/2byNMD7xfKv73//+m7SyLWA98IEPTOecc07adtttF9yTcg9nSWy5sRtCy+XnEKJcfh/lafkxrLkH8rPm6NbTN3laTyxr7In8rDGq+jQvgWpXYF1xxRXpiCOOSFdffXU66qij0qtf/eq09dZbb+LoLYTzSq3/3K8Beb6+9t5PQH7287P1YgTk6WKcHWU2Afk5m5utFisgTxfr7WjTCcjP6bx8e9gC1RWw7rzzzvTxj388veAFL0hx+2AUrl784henDRs2jIz0rbfemo477rhmddYll1yS9tprr02+F8/MOvzww9Npp53WrOjymVzAgDy5lW8uXkB+Lt7cEacXkKfTm9licQLyc3HWjjS7gDyd3c6W8xeQn/M3doR6BKorYP3VX/1VOuSQQ9JNN92UzjjjjPSc5zwnbbbZZitG7MILL0z77rtvOvroo9Mpp5xyt2LXjTfe2KzguvTSS9PGjRvTHnvsUU/0F9ATA/ICkB1iZgH5OTOdDRcoIE8XiO1QUwvIz6nJbLAGAvJ0DdAdcmIB+TkxlS8SSFUVsG644YZ02GGHpcsuuyy99a1vTQcccEBat27d2DB3t4uVWAcddFBTxIq3F5566qnppJNOavYb/7bllluO3Z8v/ETAgCwbchaQnzlHR9taAXkqF3IWkJ85R0fbjKNyoAQB42gJUdLGXASqKmDFQ9ij+DTJ5z3vec9dD2+P73efmbXLLrukHXfcMV1zzTUpHgS/9957pzPPPDPtvPPOk+zadzoCBmTpkLOA/Mw5OtrmxEsOlCBgHC0hStooT+VAzgLyM+foaFtuAtUUsLrPspoEeWkBK7a59tprm9sOL7744hRvHtx9993Tfvvtlw499NC0/fbbT7Jb31kiYECWEjkLyM+co6NtClhyoAQB42gJUdJGeSoHchaQnzlHR9tyE6imgJUbrPb8p4ABWSbkLCA/c46OtilgyYESBIyj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t3DyagAAIABJREFU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Wwl3ZKflQSy8m7I08oDXHj35GfhAdT8hQooYC2Ue3gHMyAPL+Yl9Vh+lhSt4bZVng439iX0XH6WECVtlKdyIGcB+ZlzdLQtNwEFrNwiUll7DMiVBbSy7sjPygJaaXfkaaWBraRb8rOSQFbeDXlaeYAL7578LDyAmr9QAQWshXIP72AG5OHFvKQey8+SojXctsrT4ca+hJ7LzxKipI3yVA7kLCA/c46OtuUmoICVW0Qqa48BubKAVtYd+VlZQCvtjjytNLCVdEt+VhLIyrshTysPcOHdk5+FB1DzFyqggLVQ7uEdzIA8vJiX1GP5WVK0httWeTrc2JfQc/lZQpS0UZ7KgZwF5GfO0dG23AQUsHKLSGXtMSBXFtDKuiM/Kwtopd2Rp5UGtpJuyc9KAll5N+Rp5QEuvHvys/AAav5CBRSwFso9vIMZkIcX85J6LD9LitZw2ypPhxv7EnouP0uIkjbKUzmQs4D8zDk62pabgAJWbhGprD0G5MoCWll35GdlAa20O/K00sBW0i35WUkgK++GPK08wIV3T34WHkDNX6iAAtZCuYd3MAPy8GJeUo/lZ0nRGm5b5elwY19Cz+VnCVHSRnkqB3IWkJ85R0fbchNQwMotIpW1x4BcWUAr6478rCyglXZHnlYa2Eq6JT8rCWTl3ZCnlQe48O7Jz8IDqPkLFVDAWij38A5mQB5ezEvqsfwsKVrDbas8HW7sS+i5/CwhStooT+VAzgLyM+foaFtuAgpYuUWksvYYkCsLaGXdkZ+VBbTS7sjTSgNbSbfkZyWBrLwb8rTyABfePflZeAA1f6ECClgL5R7ewQzIw4t5ST2WnyVFa7htlafDjX0JPZef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ez/197ZQF1WlmX4HRgZhwQhmgUSiLZkDf7GyEhWhKLMqPlTSQ7I8KNhMiQ/UZJjmEhqKWP8BGmUiYGQjYlkDikzFiFIY7gcjErEiqGCEAobxXFGhmndW/d4+Ob7vrPPOfvZ+32e9zprubTmnP0+z3Xf37v3vvfe7w7SFv4MImTwNvBpcIGdt4c/nQtI+Z0SIMDqFHd5gzEhl6e5p47xpye1yq0Vn5arvYfO8acHlagRn+KBnAngz5zVobbcCBBg5aZIsHqYkIMJGqwd/BlM0KDt4NOgwgZpC38GETJ4G/g0uMDO28OfzgWk/E4JEGB1iru8wZiQy9PcU8f405Na5daKT8vV3kPn+NODStSIT/FAzgTwZ87qUFtuBAiwclMkWD1MyMEEDdYO/gwmaNB28GlQYYO0hT+DCBm8DXwaXGDn7eFP5wJSfqcECLA6xV3eYEzI5WnuqWP86UmtcmvFp+Vq76Fz/OlBJWrEp3ggZwL4M2d1qC03AgRYuSkSrB4m5GCCBmsHfwYTNGg7+DSosEHawp9BhAzeBj4NLrDz9vCncwEpv1MCBFid4i5vMCbk8jT31DH+9KRWubXi03K199A5/vSgEjXiUzyQMwH8mbM61JYbAQKs3BQJVg8TcjBBg7WDP4MJGrQdfBpU2CBt4c8gQgZvA58GF9h5e/jTuYCU3ykBAqxOcZc3GBNyeZp76hh/elKr3Frxabnae+gcf3pQiRrxKR7ImQD+zFkdasuNAAFWbooEq4cJOZigwdrBn8EEDdoOPg0qbJC28GcQIYO3gU+DC+y8PfzpXEDK75QAAVanuMsbjAm5PM09dYw/PalVbq34tFztPXSOPz2oRI34FA/kTAB/5qwOteVGgAArN0WC1cOEHEzQYO3gz2CCBm0HnwYVNkhb+DOIkMHbwKfBBXbeHv50LiDld0qAAKtT3OUNxoRcnuaeOsafntQqt1Z8Wq72HjrHnx5UokZ8igdyJoA/c1aH2nIjQICVmyLB6mFCDiZosHbwZzBBg7aDT4MKG6Qt/BlEyOBt4NPgAjtvD386F5DyOyVAgNUp7vIGY0IuT3NPHeNPT2qVWys+LVd7D53jTw8qUSM+xQM5E8CfOatDbbkRIMDKTZFg9TAhBxM0WDv4M5igQdvBp0GFDdIW/gwiZPA28GlwgZ23hz+dC0j5nRIgwOoUd3mDMSGXp7mnjvGnJ7XKrRWflqu9h87xpweVqBGf4oGcCeDPnNWhttwIEGDlpkiwepiQgwkarB38GUzQoO3g06DCBmkLfwYRMngb+DS4wM7bw5/OBaT8TgkQYHWKu7zBmJDL09xTx/jTk1rl1opPy9XeQ+f404NK1IhP8UDOBPBnzupQW24ECLByUyRYPUzIwQQN1g7+DCZo0HbwaVBhg7SFP4MIGbwNfBpcYOft4U/nAlJ+pwQIsDrFXd5gTMjlae6pY/zpSa1ya8Wn5WrvoXP86UElasSneCBnAvgzZ3WoLTcCBFi5KRKsHibkYIIGawd/BhM0aDv4NKiwQdrCn0GEDN4GPg0usPP28KdzASm/UwIEWJ3iLm8wJuTyNPfUMf70pFa5teLTcrX30Dn+9KASNeJTPJAzAfyZszrUlhsBAqzcFAlWDxNyMEGDtYM/gwkatB18GlTYIG3hzyBCBm/D0qePfO3O9O2PXpm2rr85bd+8uRHJOU/YI+22+Plp9+NOSnOftrDRb/hSXAKW/oxLjc5KJUCAVaryHfXNhNwRaIYZiwD+HAsbP+qYAD7tGDjDjUQAf46Eiy/3RMDKpwqvvnHWG9L2LVvG6mzOvHlpr0s+SIg1Fr04P7LyZxxCdAKBHxAgwMINpgSYkE3xsvEJCeDPCQHy804I4NNOMDPImATw55jg+FmnBKx8uuld56YtN66dqJd5L1yS9nzbuyfaBj/2TcDKn76pUD0EpidAgIUzTAkwIZviZeMTEsCfEwLk550QwKedYGaQMQngzzHB8bNOCVj59MFXvqDxY4OzNbxg3Rc65cFgeRGw8mdeXVINBNohQIDVDke2MgMBJmSskTMB/JmzOtRWE8CneCFnAvgzZ3WozXoefeDow1uBTIDVCka3G2EedSsdhfd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9V+CNfuzN9+6NXpq3rb07bN29u1MucJ+yRdlv8/LT7cSeluU9b2Og3fAkCXREgwOqKdKHjWE7IhSKl7RYJ4M8WYbIpMwL41AwtG26BAP5sASKbMCdg5VMCLHPpihjAyp8Kr75x1hvS9i1bxuI4Z968tNclHyTEGoseP7IiQIBlRZbtVgSsJmTwQqANAvizDYpsw5oAPrUmzPYnIYA/J6HHb7siYOVTAqyuFIw9jpU/N73r3LTlxrUTwZv3wiVpz7e9e6Jt8GMItEmAAKtNmmxrJwJWEzKoIdAGAfzZBkW2YU0An1oTZvuTEMCfk9Djt10RsPIpAVZXCsYex8qfD77yBY0fG5yN8IJ1X4gtAN25IlBEgPXlL385HXfccencc89Ny5cvn1Ggu+++O1166aVpzZo16c4770yLFi1Ky5YtS6ecckpasGCBK2FzKdZqQs6lP+rwTQB/+tavlOrxaSlK++wTf/rUrbSqrXxKgFWak2z6xZ82XNlqTALhA6y77rornX766emGG25IH/nIR2YMsDZs2JBWrFiR1q9fnxYuXJgOPPDApN9u3LgxLV26NF122WXp4IMPjukCw66sJmTDktl0QQTwZ0FiO24VnzoWr4DS8WcBIgdo0cqnBFgBzJFBC/gzAxEowQ2BsAHW9u3b0+c///n0pje9Kd1+++2VIDMFWA888EA69dRT07p169JFF12UTj755DR37tz08MMPp1WrVqXzzz+/CsEuuOCCNH/+fDfi5lCo1YScQ2/U4J8A/vSvYQkd4NMSVPbbI/70q11JlVv5lACrJBfZ9Yo/7diy5XgEQgZY9913X7rkkkvS+9///koxhU5f//rXZwywrr322nTMMcekM888swqp5s2bt0PpTZs2pTPOOCOtXbs2XXfddenwww+P5wLDjqwmZMOS2XRBBPBnQWI7bhWfOhavgNLxZwEiB2jRyqcEWAHMkUEL+DMDESjBDYFwAdbmzZvT2WefnS6//PL0vOc9L73nPe9JN998czrvvPOmDbC2bt2aVq5cWd15pccMlyxZspN4V155ZXVX1oUXXlhtm09zAlYTcvMK+CYEZiaAP3GHBwL41INK5daIP8vV3lPnVj4lwPLkgnxrxZ/5akNl+REIGWBdfPHF1QLsRx11VHU31Tvf+c709re/fdoA66GHHkonnnhiuueee9Lq1avTIYccspNKt9xySzriiCOqxwwVdPEYYXMjW03IzSvgmxAgwMIDvgkwj/rWL3r1+DO6wjH6s/IpAVYMf/TdBf7sWwHG90QgXIA1HfzZAiwt0n788cdXP7vmmmvSQQcdtNMm9EbCY489Nu23337p6quvTvvss48njXut1WpC7rUpBg9DAH+GkTJ0I/g0tLzum8Of7iUsogErnxJgFWEf8ybxpzliBghEoPgAq0k41eQ7gTzRaitWE3KrRbKxYgngz2Kld9U4PnUlV3HF4s/iJHfZsJVPCbBc2iG7ovFndpJQUMYECLAa3F1FgDW+g60m5PEr4pcQ+AEB/IkbPBDApx5UKrdG/Fmu9p46t/IpAZYnF+RbK/7MVxsqy48AARYBlqkrrSZk06LZeDEE8GcxUrtuFJ+6li988fgzvMQhGrTyKQFWCHv03gT+7F0CCnBEoPgA6957703Lly+vJNP6Vvvvv/9O8tV3YB1wwAHpqquuSnvvvfdIEn/xi18c6fuRvvwbn9l5Ufxx+rvgJV8Z52f8BgKzEsCfGMQDAXzqQaVya8Sf5WrvqXMrnz75Lae1guGe936gle2wEZ8E8KdP3Uqo+rDDDsuuzeIDrC7eQkiANbnvCbAmZ8gWdiZgdcAAawi0SQCftkmTbbVNAH+2TZTtWRCw8ikBloVa5W0Tf5anuZeOCbB6Umq2txBu3bo1rVy5Ml100UXphhtuSEuWLNmpyssvvzytWLEiXXjhhenss8/uqQufw1rdEuuTBlXnRgB/5qYI9UxHAJ/ii5wJ4M+c1aG2moCVT3mEEI+1QQB/tkGRbZRCoPg7sCT0tddem4455ph05plnpgsuuCDNmzdvh/6bNm1KZ5xxRlq7dm267rrr0uGHH16KN1rp02pCbqU4NlI8AfxZvAVcAMCnLmQqtkj8Waz0rhq38ikBlisbZFss/sxWGgrLkAABVkrpgQceSKeeempat25ddSfWCSecUIVYDz/8cFq1alU6//zzq3/Xv82fPz9DGfMtyWpCzrdjKvNEAH96UqvcWvFpudp76Bx/elCJGq18SoCFt9oggD/boMg2SiFAgPV9pW+99dZ02mmnpdtvvz0tXLgwHXjggemuu+5KGzduTEuXLk2XXXZZOvjgg0vxRWt9Wk3IrRXIhoomgD+Llt9N8/jUjVRFFoo/i5TdXdNWPiXAcmeFLAvGn1nKQlGZEiDAGhDm7rvvTpdeemlas2ZN0psHFy1alJYtW5ZOOeWUtGDBgkwlzLssqwk5766pzgsB/OlFqbLrxKdl65979/gzd4WoTwSsfEqAhb/aIIA/26DINkohUESAVYqYOfZpNSHn2Cs1+SOAP/1pVmLF+LRE1f30jD/9aFVypVY+JcAq2VXt9Y4/22PJluITIMCKr3GvHVpNyL02xeBhCODPMFKGbgSfhpbXfXP4072ERTRg5VMCrCLsY94k/jRHzACBCBBgBRIzx1asJuQce6UmfwTwpz/NSqwYn5aoup+e8acfrUqu1MqnBFglu6q93vFneyzZUnwCBFjxNe61Q6sJudemGDwMAfwZRsrQjeDT0PK6bw5/upewiAasfEqAVYR9zJvEn+aIGSAQAQKsQGLm2IrVhJxjr9TkjwD+9KdZiRXj0xJV99Mz/vSjVcmVWvmUAKtkV7XXO/5sjyVbik+AACu+xr12aDUh99oUg4chgD/DSBm6EXwaWl73zeFP9xIW0YCVTwmwirCPeZP40xwxAwQiQIAVSMwcW7GakHPslZr8EcCf/jQrsWJ8WqLqfnrGn360KrlSK58SYJXsqvZ6x5/tsWRL8QkQYMXXuNcOrSbkXpti8DAE8GcYKUOexTK4AAAgAElEQVQ3gk9Dy+u+OUt/PvK1O9O3P3pl2rr+5rR98+ZGrOY8YY+02+Lnp92POynNfdrCRr/hS/EJWPmUACu+d7roEH92QZkxohAgwIqiZKZ9WE3ImbZLWc4I4E9nghVaLj4tVHgnbVv5U+HVN856Q9q+ZctYJObMm5f2uuSDhFhj0Yv3IyufEmDF80ofHeHPPqgzplcCBFhelXNSt9WE7KR9ysycAP7MXCDKqwjgU4yQMwErf25617lpy41rJ2p93guXpD3f9u6JtsGPYxCw8ikBVgx/9N0F/uxbAcb3RIAAy5NaDmu1mpAdoqDkDAngzwxFoaSdCOBTTJEzASt/PvjKFzR+bHA2PgvWfSFnfNTWEQErnxJgdSRg8GHwZ3CBaa9VAgRYreJkY1MJWE3IkIZAGwTwZxsU2YY1AXxqTZjtT0LAyp8EA5Oowm+7Oh7Fp3itDQLMo21QZBulECDAKkXpnvq0mpB7aodhgxHAn8EEDdoOPg0qbJC2rPxJMBDEIJm0gU8zEYIypiWAPzEGBJoTIMBqzopvjkHAakIeoxR+AoGdCOBPTOGBAD71oFK5NVr5kwCrXE9ZdI5PLaiyzbYI4M+2SLKdEggQYJWgco89Wk3IPbbE0IEI4M9AYgZuBZ8GFjdAa1b+JMAKYI6MWsCnGYlBKZ1dUGUexWwRCRBgRVQ1o56sDhgyapFSHBPAn47FK6h0fFqQ2A5btfInJ14OzZBxyfg0Y3Eozextw8yjmCsiAQKsiKpm1JPVAUNGLVKKYwL407F4BZWOTwsS22GrVv7kxMuhGTIuGZ9mLA6lEWDhAQiMQIAAawRYfHV0AlYHDKNXwi8gsDMB/IkrPBDApx5UKrdGK38SYJXrKYvO8akFVbbZFgH82RZJtlMCAQKsElTusUerCbnHlhg6EAH8GUjMwK3g08DiBmjNyp8EWAHMkVEL+DQjMShlJwL4E1NAoDkBAqzmrPjmGASsJuQxSuEnEOjsgAHUEGiTAPNomzTZVtsErPxJgNW2UmVvD5+WrX/u3ePP3BWivpwIEGDlpEbAWqwm5ICoaKkHAvizB+gMOTIBfDoyMn7QIQErfxJgdShiAUPh0wJEdtwi/nQsHqV3ToAAq3PkZQ1oNSGXRZFurQhY+vORr92Zvv3RK9PW9Ten7Zs3N2phzhP2SLstfn7a/biT0tynLWz0G74Un4ClT+PTo0NrAlb+JMCyVq6s7ePTsvT21i3+9KYY9fZJgACrT/oFjG01IReAjhY7IGDlT4VX3zjrDWn7li1jdTFn3ry01yUfJMQai168H1n5NB4pOuqDgJU/CbD6UDPumPg0rrYROsOfEVSkh64IEGB1RbrQcawm5EJx0nbLBKz8ueld56YtN66dqNp5L1yS9nzbuyfaBj+OQcDKpzHo0EXfBKz8SYDVt7KxxsensfSM1g3+jKYo/VgSIMCypMu2k9WEDFoItEHAyp8PvvIFjR8bnK2PBeu+0EabbMM5ASufOsdC+ZkQsPInAVYmAgcpA58GETJoG/gzqLC0ZUKAAMsEKxutCVhNyBCGQBsErPzJiVcb6rAN5lE84IEA86gHlagRn+KBnAngz5zVobbcCBBg5aZIsHqsJuRgmGinJwJW/iTA6knQoMNa+TQoLtrqmICVP5lHOxYy+HD4NLjAztvDn84FpPxOCRBgdYq7vMGsJuTySNKxBQErf3LiZaFWudu08mm5ROm8TQJW/mQebVMltoVP8UDOBPBnzupQW24ECLByUyRYPVYTcjBMtNMTASt/cuLVk6BBh7XyaVBctNUxASt/Mo92LGTw4fBpcIGdt4c/nQtI+Z0SIMDqFHd5g1lNyOWRpGMLAlb+5MTLQq1yt2nl03KJ0nmbBKz8yTzapkpsC5/igZwJ4M+c1aG23AgQYOWmSLB6rCbkYJhopycCVv7kxKsnQYMOa+XToLhoq2MCVv5kHu1YyODD4dPgAjtvD386F5DyOyVAgNUp7vIGs5qQyyNJxxYErPzJiZeFWuVu08qn5RKl8zYJWPmTebRNldgWPsUDORPAnzmrQ225ESDAyk2RYPVYTcjBMNFOTwSs/MmJV0+CBh3WyqdBcdFWxwSs/Mk82rGQwYfDp8EFdt4e/nQuIOV3SoAAq1Pc5Q1mNSGXR5KOLQhY+ZMTLwu1yt2mlU/LJUrnbRKw8ifzaJsqsS18igdyJoA/c1aH2nIjQICVmyLB6rGakINhop2eCFj5kxOvngQNOqyVT4Pioq2OCVj5k3m0YyGDD4dPgwvsvD386VxAyu+UAAFWp7jLG8xqQi6PJB1bELDyJydeFmqVu00rn5ZLlM7bJGDlT+bRNlViW/gUD+RMAH/mrA615UaAACs3RYLVYzUhB8NEOz0RsPInJ149CRp0WCufBsVFWx0TsPIn82jHQgYfDp8GF9h5e/jTuYCU3ykBAqxOcZc3mNWEXB5JOrYgYOVPTrws1Cp3m1Y+LZconbdJwMqfzKNtqsS28CkeyJkA/sxZHWrLjQABVm6KBKvHakIOhol2eiJg5U9OvHoSNOiwVj4Niou2OiZg5U/m0Y6FDD4cPg0usPP28KdzASm/UwIEWJ3iLm8wqwm5PJJ0bEHAyp+ceFmoVe42rXxaLlE6b5OAlT+ZR9tUiW3hUzyQMwH8mbM61JYbAQKs3BQJVo/VhBwME+30RMDKn5x49SRo0GGtfBoUF211TMDKn8yjHQsZfDh8Glxg5+3hT+cCUn6nBAiwOsVd3mBWE3J5JOnYgoCVPznxslCr3G1a+bRconTeJgErfzKPtqkS28KneCBnAvgzZ3WoLTcCBFi5KRKsHqsJORgm2umJgJU/OfHqSdCgw1r5NCgu2uqYgJU/mUc7FjL4cPg0uMDO28OfzgWk/E4JEGB1iru8wawm5PJI0rEFASt/cuJloVa527TyablE6bxNAlb+ZB5tUyW2hU/xQM4E8GfO6lBbbgQIsHJTJFg9VhNyMEy00xMBK39y4tWToEGHtfJpUFy01TEBK38yj3YsZPDh8GlwgZ23hz+dC0j5nRIgwOoUd3mDWU3I5ZGkYwsCVv7kxMtCrXK3aeXTconSeZsErPzJPNqmSmwLn+KBnAngz5zVobbcCBBg5aZIsHqsJuRgmGinJwJW/uTEqydBgw5r5dOguGirYwJW/mQe7VjI4MPh0+ACO28PfzoXkPI7JUCA1Snu8gazmpDLI0nHFgSs/MmJl4Va5W7TyqflEqXzNglY+ZN5tE2V2BY+xQM5E8CfOatDbbkRIMDKTZFg9VhNyMEw0U5PBKz8yYlXT4IGHdbKp0Fx0VbHBKz8yTzasZDBh8OnwQV23h7+dC4g5XdKgACrU9zlDWY1IZdHko4tCFj5kxMvC7XK3aaVT8slSudtErDyJ/NomyqxLXyKB3ImgD9zVofaciNAgJWbIsHqsZqQg2GinZ4IWPmTE6+eBA06rJVPg+KirY4JWPmTebRjIYMPh0+DC+y8PfzpXEDK75QAAVanuMsbzGpCLo8kHVsQsPInJ14WapW7TSuflkuUztskYOVP5tE2VWJb+BQP5EwAf+asDrXlRoAAKzdFgtVjNSEHw0Q7PRGw8icnXj0JGnRYK58GxUVbHROw8ifzaMdCBh8OnwYX2Hl7+NO5gJTfKQECrE5xlzeY1YRcHkk6tiBg5U9OvCzUKnebVj4tlyidt0nAyp/Mo22qxLbwKR7ImQD+zFkdasuNAAFWbooEq8dqQg6GiXZ6ImDlT068ehI06LBWPg2Ki7Y6JmDlT+bRjoUMPhw+DS6w8/bwp3MBKb9TAgRYneIubzCrCbk8knRsQcDKn5x4WahV7jatfFouUTpvk4CVP5lH21SJbeFTPJAzAfyZszrUlhsBAqzcFAlWj9WEHAwT7fREwMqfnHj1JGjQYa18GhQXbXVMwMqfzKMdCxl8OHwaXGDn7eFP5wJSfqcECLA6xV3eYFYTcnkk6diCgJU/OfGyUKvcbVr5tFyidN4mASt/Mo+2qRLbwqd4IGcC+DNndagtNwIEWLkpEqweqwk5GCba6YmAlT858epJ0KDDWvk0KC7a6piAlT+ZRzsWMvhw+DS4wM7bw5/OBaT8TgkQYHWKu7zBrCbk8kjSsQUBK39y4mWhVrnbtPJpuUTpvE0CVv5kHm1TJbaFT/FAzgTwZ87qUFtuBAiwclMkWD1WE3IwTLTTEwErf3Li1ZOgQYe18mlQXLTVMQErfzKPdixk8OHwaXCBnbeHP50LSPmdEiDA6hR3eYNZTcjlkaRjCwJW/uTEy0Ktcrdp5dNyidJ5mwSs/Mk82qZKbAuf4oGcCeDPnNWhttwIEGDlpkiweqwm5GCYaKcnAlb+5MSrJ0GDDmvl06C4aKtjAlb+ZB7tWMjgw+HT4AI7bw9/OheQ8jslQIDVKe7yBrOakMsjSccWBKz8yYmXhVrlbtPKp+USpfM2CVj5k3m0TZXYFj7FAzkTwJ85q0NtuREgwMpNkWD1WE3IwTDRTk8ErPzJiVdPggYd1sqnQXHRVscErPzJPNqxkMGHw6fBBXbeHv50LiDld0qAAKtT3OUNZjUhl0eSji0IWPmTEy8LtcrdppVPRfSRr92Zvv3RK9PW9Ten7Zs3N4I85wl7pN0WPz/tftxJae7TFk77m+3f3JAe3bgqbX/w+pS2favRdtPcvdKcfZamXQ46J83Z49Bmv+FbvROw8ifzaO/ShioAn4aSM1wz+DOcpDRkSIAAyxAum07JakKGLQTaIGDlT0682lCHbdQErHyq8OobZ70hbd+yZSzYc+bNS3td8sGdQiyFV9tuOzKlR5sFYjsNvsv8tOvimwixxlKl+x9Z+ZN5tHstI4+ITyOr6783/OlfQzrojgABVnesixzJakIuEiZNt07Ayp+ceLUuVdEbtPLppnedm7bcuHYitvNeuCTt+bZ3P2Yb2+5Ynrbfv3qi7c7Zd1na9VlXT7QNftwNASt/Mo92o18po+DTUpT22Sf+9KkbVfdDgACrH+7FjGo1IRcDkEZNCVj5kxMvU9mK27iVTx985QsaPzY4G/QF677wmH9+5Ma9mz82OMuG5774u8Vp7bFhK38yj3p0Q74149N8taEyuydWmEdxV0QCBFgRVc2oJ6sDhoxapBTHBKz8yQGDY1NkWLo3nz7y2ce1QpEAqxWM5hvx5k9zIAyQJQF8mqUsFPV9AvgTK0CgOQECrOas+OYYBKwm5DFK4ScQ2ImAlT8JsDBbmwS8+ZQAq03189+WN3/mT5QKLQjgUwuqbLMtAvizLZJspwQCBFglqNxjj1YTco8tMXQgAlb+JMAKZJIMWvHmUwKsDEzTYQne/NkhGobKiAA+zUgMSuGCKh6AwAQECLAmgMdPhxOwOmAYPjLfgMBwAlb+JMAazp5vNCfgzacEWM21jfBNb/6MwJweRieAT0dnxi+6I4A/u2PNSP4JEGD51zDrDqwm5Kybpjg3BKz8SYDlxgIuCvXmUwIsF7ZqrUhv/mytcTbkigA+dSVXccXiz+Ikp+EJCBBgTQCPnw4nYDUhDx+Zb0BgOAErfxJgDWfPN5oT8OZTAqzm2kb4pjd/RmBOD6MTwKejM+MX3RHAn92xZiT/BAiw/GuYdQdWE3LWTVOcGwJW/iTAcmMBF4V68ykBlgtbtVakN3+21jgbckUAn7qSq7hi8WdxktPwBAQIsCaAx0+HE7CakIePzDcgMJyAlT8JsIaz5xvNCXjzKQFWc20jfNObPyMwp4fRCeDT0Znxi+4I4M/uWDOSfwIEWP41zLoDqwk566Ypzg0BK38SYLmxgItCvfmUAMuFrVor0ps/W2ucDbkigE9dyVVcsfizOMlpeAICBFgTwOOnwwlYTcjDR+YbEBhOwMqfBFjD2fON5gS8+ZQAq7m2Eb7pzZ8RmNPD6ATw6ejM+EV3BPBnd6wZyT8BAiz/GmbdgdWEnHXTFOeGgJU/LQOs7d/ckB7duCptf/D6lLZ9qxnruXulOfssTbscdE6as8ehzX7Dt7Ih4M2nBFjZWKeTQrz5sxMoDJIdAXyanSQUNEAAf2IHCDQnQIDVnBXfHIOA1YQ8Rin8BAI7EbDyp1WApfBq221HpvTo5vHU3GV+2nXxTYRY49Hr7VfefEqA1ZtVehnYmz97gcSgvRPAp71LQAGzEMCf2AMCzQkQYDVnxTfHIGA1IY9RCj+BgPsAa9sdy9P2+1dPpOScfZelXZ919UTb4MfdErCaR62CVgKsbv3R92je/Nk3L8bvhwA+7Yc7ozYjgD+bceJbEBABAix8YErAakI2LZqNF0PAyp9mwcCNezd/bHAWFee++LvFaByhUXc+/ezjWsGOT1vBaL4Rb/40B8IAWRLAp1nKQlHfJ4A/sQIEmhMgwGrOim+OQcBqQh6jFH4CgZ0IWPnTLMAiGCjSxfi0SNndNO3Nn27AUmirBPBpqzjZWMsE8GfLQNlcaAIEWKHl7b85qwm5/86oIAIBK38SYEVwRz494NN8tKCSnQl48ycalkkAn5apu5eu8acXpagzBwIEWDmoELgGqwk5MDJa65CAlT8JsDoUsYCh8GkBIjtu0Zs/HaOm9AkI4NMJ4PFTcwL40xwxAwQiQIAVSMwcW7GakHPslZr8EbDyJwGWPy/kXDE+zVkdavPmTxQrkwA+LVN3L13jTy9KUWcOBAiwclAhcA1WE3JgZLTWIQErfxJgdShiAUPh0wJEdtyiN386Rk3pExDApxPA46fmBPCnOWIGCESAACuQmDm2YjUh59grNfkjYOVPAix/Xsi5YnyaszrU5s2fKFYmAXxapu5eusafXpSizhwIEGDloELgGqwm5MDIaK1DAlb+JMDqUMQChsKnBYjsuEVv/nSMmtInIIBPJ4DHT80J4E9zxAwQiAABViAxc2zFakLOsVdq8kfAyp8EWP68kHPF+DRndajNmz9RrEwC+LRM3b10jT+9KEWdORAgwMpBhcA1WE3IgZHRWocErPxJgNWhiAUMhU8LENlxi9786Rg1pU9AAJ9OAI+fmhPAn+aIGSAQAQKsQGLm2IrVhJxjr9Tkj4CVPwmw/Hkh54rxac7qUJs3f6JYmQTwaZm6e+kaf3pRijpzIECAlYMKgWuwmpADI6O1DglY+ZMAq0MRCxgKnxYgsuMWvflTqLd/c0N6dOOqtP3B61Pa9q1m9OfulebsszTtctA5ac4ehzb7Dd/KhoBHn2YDj0LMCeBPc8QMEIgAAVYgMXNsxWpCzrFXavJHwMqfBFj+vJBzxfg0Z3WozZs/FV5tu+3IlB7dPJ54u8xPuy6+iRBrPHq9/cqbT3sDxcC9EMCfvWBnUKcECLCcCuelbKsJ2Uv/1Jk3ASt/EmDlrbu36vCpN8XKqtebP7fdsTxtv3/1RCLN2XdZ2vVZV0+0DX7cLQFvPu2WDqP1TQB/9q0A43siQIDlSS2HtVpNyA5RUHKGBKz8SYCVodiOS8KnjsUroHR3/rxx7+aPDc6i39wXf7cAdeO06M2nccjTSRMC+LMJJb4Dge8RIMDCCaYErCZk06LZeDEErPxJgFWMhTppFJ92gplBxiSAP8cEx886JeDNp53CYbDeCeDP3iWgAEcECLAcieWxVKsJ2SMLas6PgJU/CbDy09pzRfjUs3rxa8ef8TWO0KE3n0ZgTg/NCeDP5qz4JgQIsPCAKQGrCdm0aDZeDAErfxJgFWOhThrFp51gZpAxCeDPMcHxs04JePNpp3AYrHcC+LN3CSjAEQECLEdieSzVakL2yIKa8yNg5U8CrPy09lwRPvWsXvza8Wd8jSN06M2nEZjTQ3MC+LM5K74JAQIsPGBKwGpCNi2ajRdDwMqfBFjFWKiTRvFpJ5gZZEwC+HNMcPysUwLefNopHAbrnQD+7F0CCnBEgADLkVgeS7WakD2yoOb8CFj5kwArP609V4RPPasXv3b8GV/jCB1682kE5vTQnAD+bM6Kb0KAAAsPmBKwmpBNi2bjxRCw8icBVjEW6qRRfNoJZgYZkwD+HBMcP+uUgDefdgqHwXongD97l4ACHBEgwHIklsdSrSZkjyyoOT8CVv4kwMpPa88V4VPP6sWvHX/G1zhCh958GoE5PTQngD+bs+KbECDAwgOmBKwmZNOi2XgxBKz8SYBVjIU6aRSfdoKZQcYkgD/HBMfPOiXgzaedwmGw3gngz94loABHBAiwHInlsVSrCdkjC2rOj4CVPwmw8tPac0X41LN68WvHn/E1jtChN59GYE4PzQngz+as+CYECLDwgCkBqwnZtGg2XgwBK38SYBVjoU4axaedYGaQMQngzzHB8bNOCXjzqeBs/+aG9OjGVWn7g9entO1bzXjN3SvN2Wdp2uWgc9KcPQ5t9hu+1TsB/Nm7BBTgiAABliOxPJZqNSF7ZEHN+RGw8icBVn5ae64In3pWL37t+DO+xhE69OZThVfbbjsypUc3j4d/l/lp18U3EWKNR6/zX+HPzpEzoGMCBFiOxfNQutWE7KF3asyfgJU/CbDy195ThfjUk1rl1Yo/y9PcY8fefLrtjuVp+/2rJ0I9Z99laddnXT3RNvhxNwTwZzecGSUGAQKsGDpm24XVhJxtwxTmioCVPwmwXNkg+2LxafYSFV0g/ixafjfNu/PpjXs3f2xwFhXmvvi7bjQquVD8WbL69D4qAQKsUYnx/ZEIWE3IIxXBlyEwAwErfxJgYbk2CeDTNmmyrbYJ4M+2ibI9CwL41IIq22yLAP5siyTbKYEAAVYJKvfYo9WE3GNLDB2IgJU/CbACmSSDVvBpBiJQwowE8Cfm8EAAn3pQqdwa8We52tP56AQIsEZnxi9GIGA1IY9QAl+FACdeUwjwSIGvPwqreZSg1ZcPcq0Wf+aqDHUNEsCn+CFnAvgzZ3WoLTcCBFi5KRKsHqsJORgm2umJgJU/CQZ6EjTosPg0qLBB2sKfQYQM3gY+DS6w8/bwp3MBKb9TAgRYneIubzCrCbk8knRsQcDKnwRYFmqVu018Wq72HjrHnx5UokZ8igdyJoA/c1aH2nIjQICVmyLB6rGakINhop2eCFj5kwCrJ0GDDotPgwobpC38GUTI4G3g0+ACO28PfzoXkPI7JUCA1Snu8gazmpDLI0nHFgSs/EmAZaFWudvEp+Vq76Fz/OlBJWrEp3ggZwL4M2d1qC03AgRYuSkSrB6rCTkYJtrpiYCVPwmwehI06LD4NKiwQdrCn0GEDN4GPg0usPP28KdzASm/UwIEWJ3iLm8wqwm5PJJ0bEHAyp8EWBZqlbtNfFqu9h46x58eVKJGfIoHciaAP3NWh9pyI0CAlZsiweqxmpCDYaKdnghY+ZMAqydBgw6LT4MKG6Qt/BlEyOBt4NPgAjtvD386F5DyOyVAgNUp7vIGs5qQLUlu/+aG9OjGVWn7g9entO1bzYaau1eas8/StMtB56Q5exza7Dd8q3cCVv4kwOpd2lAF4NNQcoZrBn+GkzRkQ/g0pKxhmsKfYaSkkQ4IEGB1ALnkIawmZCumCq+23XZkSo9uHm+IXeanXRffRIg1Hr3Of2XlTwKszqUMPSA+DS2v++bwp3sJi2gAnxYhs9sm8adb6Si8BwIEWD1AL2lIqwnZiuG2O5an7fevnmjzc/ZdlnZ91tUTbYMfd0PAyp8EWN3oV8oo+LQUpX32iT996lZa1fi0NMV99Ys/felFtf0SIMDql3/40a0mZCtwj9y4d/PHBmcpYu6Lv2tVItttkYCVPwmwWhSJTSV8iglyJoA/c1aH2moC+BQv5EwAf+asDrXlRoAAKzdFgtVjNSFbYXrks49rZdMEWK1gNN+IlT8JsMylK2oAfFqU3O6axZ/uJCuyYHxapOxumsafbqSi0AwIEGANiHD33XenSy+9NK1ZsybdeeedadGiRWnZsmXplFNOSQsWLMhALn8lWE3IViQIsKzI5rldK38SYOWpt9eq8KlX5cqoG3+WobP3LvGpdwVj148/Y+tLd+0SIMD6Ps8NGzakFStWpPXr16eFCxemAw88MN11111p48aNaenSpemyyy5LBx98cLv0C9ia1YRshY4Ay4psntu18icBVp56e60Kn3pVroy68WcZOnvvEp96VzB2/fgztr501y4BAqyU0gMPPJBOPfXUtG7dunTRRRelk08+Oc2dOzc9/PDDadWqVen8889Pp59+errgggvS/Pnz21Ug+NasJmQrbARYVmTz3K6VPwmw8tTba1X41KtyZdSNP8vQ2XuX+NS7grHrx5+x9aW7dgkQYKWUrr322nTMMcekM888swqp5s2bt4Pypk2b0hlnnJHWrl2brrvuunT44Ye3q0DwrVlNyFbYCLCsyOa5XSt/EmDlqbfXqvCpV+XKqBt/lqGz9y7xqXcFY9ePP2PrS3ftEig+wNq6dWtauXJldefVDTfckJYsWbIT4SuvvLK6K+vCCy9MZ599drsKBN+a1YRshY0Ay4psntu18icBVp56e60Kn3pVroy68WcZOnvvEp96VzB2/fgztr501y6B4gOshx56KJ144onpnnvuSatXr06HHHLIToRvueWWdMQRR1SPGSro4jHC5ia0mpCbVzDaNwmwRuPl/dtW/iTA8u6MvOrHp3npQTWPJYA/cYQHAvjUg0rl1og/y9WezkcnUHyApUXajz/++IrcNddckw466KCdKOqNhMcee2zab7/90tVXX5322Wef0UkX+gurCdkKJwGWFdk8t2vlTwKsPPX2WhU+9apcGXXjzzJ09t4lPvWuYOz68WdsfemuXQLFB1hNwqkm32lXljhbs5qQrQgRYFmRzXO7Vv4kwMpTb69V4VOvypVRN/4sQ2fvXeJT7wrGrh9/xtaX7tolQIDV4O4qAqzxTWc1IY9f0ey/JMCyIpvndq38SYCVp95eq8KnXpUro278WYbO3rvEp94VjF0//oytL921S4AAq4MAa/Hixe2qxtYgAAEIQAACEIAABCAAAQhAAAIQgAX6bdMAACAASURBVIARgdtuu81oy+NvtvgA6957703Lly+vCGp9q/33338nmvUdWAcccEC66qqr0t577z0ScQKskXDxZQhAAAIQgAAEIAABCEAAAhCAAAR6JECA1SP8mYbmLYQZikJJEIAABCAAAQhAAAIQgAAEIAABCEBggEDxd2Bt3bo1rVy5Ml100UXphhtuSEuWLNnJIJdffnlasWJFuvDCC9PZZ5+NgSAAAQhAAAIQgAAEIAABCEAAAhCAAAQ6JFB8gCXW1157bTrmmGPSmWeemS644II0b968HRJs2rQpnXHGGWnt2rXpuuuuS4cffniH8jAUBCAAAQhAAAIQgAAEIAABCEAAAhCAAAFWSumBBx5Ip556alq3bl11J9YJJ5xQhVgPP/xwWrVqVTr//POrf9e/zZ8/H9dAAAIQgAAEIAABCEAAAhCAAAQgAAEIdEiAAOv7sG+99dZ02mmnpdtvvz0tXLgwHXjggemuu+5KGzduTEuXLk2XXXZZOvjggzuUhqEgAAEIQAACEIAABCAAAQhAAAIQgAAERIAAa8AHd999d7r00kvTmjVrkt48uGjRorRs2bJ0yimnpAULFuAYCEAAAhCAAAQgAAEIQAACEIAABCAAgR4IEGD1AJ0hIQABCEAAAhCAAAQgAAEIQAACEIAABJoTIMBqzopvQgACEIAABCAAAQhAAAIQgAAEIAABCPRAgACrB+gMCQEIQAACEIAABCAAAQhAAAIQgAAEINCcAAFWc1Z8EwIQgAAEIAABCEAAAhCAAAQgAAEIQKAHAgRYPUBnSAhAAAIQgAAEIAABCEAAAhCAAAQgAIHmBAiwmrPimxCAAAQgAAEIQAACEIAABCAAAQhAAAI9ECDA6gE6Q0IAAhCAAAQgAAEIQAACEIAABCAAAQg0J0CA1ZwV35yFwDvf+c709re/fcZv/PAP/3B63vOel17xilek1772tWmfffaBZ0rpgQceSNdcc0066aST0t57790pk02bNqUzzjgjzZ8/P1100UXVf0f+3HLLLemII46YtcXnP//56ad+6qfSG97whnTIIYekOXPmREbSqLcuPfroo4+m9evXpz/5kz9J69atSxs3bkwHHXRQOvrooyuvPuc5zwmtCR5tZMmdvrRly5b08Y9/PC1cuDAddthh422k4a+2b9+evvzlL6dLL710h0df8IIXpGOPPbaax3/oh36o4ZZ8fg2Pjqdblx6drsJ/+Zd/qY69tI+Lvr+/8847q7/H22+/fUaxFi1aVM0Vv/RLv5R+4id+Iu2yyy7jCRvoV1169N57703Lly9PN95444wEP/KRj1TfifjBo+OpqmPEv/mbv0nf/va306te9arxNjLCr/Q38alPfSp98IMfTNr3ffOb30wvfvGL0ymnnJJ+/ud/Pvx50wioOv8qAVbnyGMOOCzAGuxaBwtXXHFFevrTnx4TRsOuHnrooXTiiSemRx55JF199dWdhnoPP/xw+p3f+Z3qP6eeemr4A1pJ0uTEq5Zujz32SH/4h39YHfCXHGJ16VH9HejESnOJDhJ0grFgwYIq5P3Sl76UpIn8umLFijR37tyGf2W+voZHx9Prd3/3d9Nv/uZvpptvvjn99E//9HgbafArhVd//ud/nt70pjel//3f/608qosxd911VxW2Ll26NF122WXp4IMPbrA1n1/Bo+Pp1pVHp6tO87j28x/72MeK2N83CQcGOb3nPe9Jv/7rvx52v9LUsV169Itf/GJ65Stfme677z4CrAYC4dHvQdL+97jjjktdhJs6T/qN3/iN9P73v786/jz00EOrGjZs2FAdo/7Kr/xKuuCCC8JftGpgz16+QoDVC/Z4g9YB1m//9m+n3/qt39qpQZ2c6iT0bW97W7rhhhuqK9W6gr3nnnvGg9Gwo//5n//ZcXWpywDrv//7v6tJ+aqrrqoqLS3AeslLXjJtYKiTU10VvPjii9P73ve+KmD96Ec/Wt31U+qnS49qXvjFX/zF9IxnPKOaGxYvXlyFh7ri9td//ddVaLB169ZKkyOPPDKkJHU4gEdHk7fe/1gHWLrzSgfPuvr7oQ99KB111FGVR3Wgu2rVqnT++edXJ8Lvfve707x580Zrwsm38eh4QnXl0anV6djr937v99LKlSuL2d/XAVZ9wqs7M6d+FOrpTl8ds+rzF3/xF1UAXfKnS49+8pOfTD/3cz+XLrzwwnT22WcXhx2Pjie5zpVOOOEE8wBrcN7UjQYKqvbbb7+q6H/7t39LZ555ZlqzZk11Z5buxuLTPQECrO6ZhxxxWIBVN12fAHzjG99If/VXf2X+uEfOsLsMB8Rh8+bN1WM273rXu5J2nk960pOqq18EWI91Sf1o5ZVXXlnswVVNpCuPKpjSCZbuwJJHX/3qVz9GFIWLOlB44xvfmN761rdWd2ntuuuuOf95j1XbsHCg3igefSzeLk685EEFU7pAo0BAJ12Dd2fWj8ToyqxC1qc97WljeSD3H+HR8RTqwqPTVfZ3f/d36eSTT66Otf7xH/8xvehFLwp/x3WTcECsdJJ63nnnVXf26u9Zd7nstttu4wkc4FdderS+20sXrpYsWRKA3mgt4NHReNXf7irA+qd/+qf0mte8pgqtdLH/R3/0Rx9T8Be+8IXqEUI94qq/m8c//vHjNcSvxiZAgDU2On44SKBpgKWDe91JoQlBB/lap6D+6E4LHWx94AMfSJ/97GerRzRmW1uknsi0rSc84QnVGlz/9V//VU0q73jHO9KBBx6Y6vVKLrnkkvSXf/mX6bvf/W71/PKv/uqvVhOTxh9cE6Leqejfprsrarp/HzzJVy133HFH+v3f//2qh8c97nHVVaazzjrrMev31LUPMvzxH//x6vbY+mqhnr2+6aabqjq0ToAeUdFtrHpERlcEtN1R1lupx9R6ZLoT7tnPfnZ14ECAtfPf8uWXX149qqZbhHWyOrhzuvvuu6s7hHT1RX6QXi9/+curNZqe8pSnPGZjuXhURQ0enGpnLI9ee+21la/0N3HaaadVa9TVd4506VFdDX/zm99c8dRV8emumNcnzpH92jQckJ45e7SeE3W35+CcNjUYnfrvo3p0pkeFBh8vaGse1QUABaxr166t7tCcutZW3fNXvvKVdN111+143CDakUIfHq111r5ac7L275/4xCeqeestb3nLjhNgPW6s+ePDH/5wNZdouYLXve51admyZdUjpn//93+/w4/jenTwBEp37EwdT2HR4FpoTTxar/2nY6LPfOYzVe366PhHd6WOu26ojod0rLDXXntVAY32USWtgSWG080/g3+T+nuWjtqH6/htcC3S2k+rV6+uniCYbT1GC48O7rdnemSqnjMH/z13j37nO9+p7lQVe935VuJd7k0DLHmgLY8OnqvoSQPd/aY5R3e9n3766en444+v1oLTHcW6gPunf/qn1ZqkOh7TPKoLiH/wB39QnWsN3u08nQenOz+cxKN17ZofBz+DT/20OY/Wx1daSkTHnHzyI0CAlZ8mLisaJ8BSoFQvwje4JpMA6CBLodRsa4vUO2kdnGqS1R1FCoz233//KgTTQdtM65UoHFNA8elPf7patLte1HSSAEuPleixJ90pohp0sKNwQNtUaKSDaj3zr496V6hWLzKq8Err/eiq1I/92I9VO5Cpz15rkfV6PSBtY9Tnr3VS9Z//+Z87DoZLCAQG/5jGOfEavCqrMFQnTb/2a79W6aqdujSuNdH/1gHBL/zCL+y4MyMXjw4eCOsOEh2Qq275TifmOrHTR3dB6eRQIVYfHp1t8qsP4giwvkepPsDK0aPjhgP1fqSpR3Urv+7I0zyqeVb7DT2WrrlRAb/FPDqTR+u7ixUO6+Bf+6OInz7m0Xq/rP2oTlIUfOoC1f333189yqn9rr6jRzlUn+ZirUMmHyp40CMnCjK/+tWvthZgKXC/9dZbqwX9p66NoqvyusihMGSYR6c+4ld7WHdZ1vOyvKy/93333bexpdTvueeem66//vrqJFVz+tQLdo035uyL44QDCgp17PbEJz6x6lba6qKO5pbaT9/61rcqTaZbj9HCo5MGWLl6VMceCkv0UZDyZ3/2Z9UjYTouVyitx7MU3kZeWL8Pjw7ulzV/6o5MzZMKunXuoXlGc6qCbq2Xp/l28BhR/645TecybQVYTT2qi5w6J9LaaZrT6zVSddFV9bY5j9YBq473S39SKOepnwArZ3Uc1dY0wKoP8jXZ1FdeFAzobhDdFaWrYPrfCnH00QmIwiil7AoGBtfNGrxDRBOqrjRqh6fHkXQb+OB6Jbpq8LKXvWzH1YV6vRKNMXhCPEmApSsDOtAZHEsHkQo1dPV36gHSbI9n6aqu3oSnqx569lrhlj5ipQN0XQlRGKXbr3XAO86HAGv6N2EOPp41ePXltttuqzTUZ1BjnVDpbrtzzjlnxxpN9RXFXDw6eCCs/63HJlSv7uCTp/72b/+2ehuT/nYGd9h9e7T2tf6OdPCiuSHymgNNw4HcPTppgDWKRwe9PXUNrC7mUf3N6A5Z3dWqu6+iv/yhD48O3sWk/aL2qQoRdByhfb6CBZ3EKDgcnNsG18/TRYfBu5zH9ejgnP7Lv/zL1WOl9f5Zd1+rPl1QG7xAN5tHte/QsY0upOkFAIOPnurNgbpjXfPz1DvWZ9vna05XKKCLdFqAWIGawjsCrMdSG3yEcPDRdN1lrdBTx5C6uKn/rQBQXHXyrO8q4BpcN8vCo5MGWPp9jh7VPKkLz/rblQb6z+DFQNWtC2na50d9O3bTAKtNjw7exaRzLe2rDjjggLRt27Yd5xf1I7WDvpHvdfyrOVZzmz5tBVijenSmRwjbnEfrlxfpv/WW+PocVU8sKGTVUzAKWfUES9QXCo1zTtn1bwiwuiYedLxhAZbu8vjc5z5XHeT/wz/8Q3W7qoIZ7Zx0YKmrMQqrdNA19e2E+q3uMtBEUj82IIz1RPbSl760uvX7R37kR3bQ1YSsBXVV1x/90R9VB5WD65UMngC2GWCNsjbKTOGAOCiw0x0n2sEcfvjhj3GNetMdCrpiMsmbOAiwHhtg6UBBV8t1QqITIT1+Il/pCtXgGk36/+mEYOrbCWs/ShsdBGiNplw8OnggrJMlndgPPiox6KnBE6W+PVqHtvXJmO60mG49gijT6rBwwItHxw0H6v3IKB6dKRywnkfr/ZLujNFHJ2AKWHVFOPKdA314tD7Z0/ysFzpMfdNkffIy9SJXPX/U6+e1GWBp/6B56alPfepjpp/6zkitq6Sgo/5Mt76QAjYFJNpP6Nho6tp/+m29vZlekDPd3Kfg6/Wvf331mGv9lqzBR9zqO86jzJtT+xgWDoi77jrRhSgFfLrTRBrUvhIf3WktzXRX8tSTVC3toJc56GUbCh11IcjCo5MGWLl6tL6bWiH0YEAoXTS/KCjRnW8zHWtF8G0fHh0MsKY7dxi27lP9oh0tBdNWgDWqR6cLsNqeR2tOOi4+5phjqrXx9NG5QH0Xpv5v3Zig/4yylEsE7+bSAwFWLko4r6M+OGvSxmDyr+/XO7PZFtGsX506eFBYT2TTrVNUJ+i6S2mmNRCUpmtyaivA+vznPz/tHVEz1TLJAtnDnjlvokOpAVYTNjoZ1YmDDlD1qRdoVpClIFX/PvXzta99rTqorRd9VECUi0cHD4SnnljVfdSLqg4e2PTt0cHHNlWn1mTQowVRP/XfZJP+cvbopAHWKB4d9PaobyGcZB79v//7v2odl//4j//Y8RixToT1kgxdvY56ZbYPj9Yne2I63QL5081dg39D//7v/149Oq9HQ+rjgXE9OtucrjHrY5WpgdO4C2TX4zUNsOqLc2J2xRVX7LggWGKAVS/RMNt8qhBFd/brLitddKrXaV23bt2Mjw/Vx3R6lLX2o4VHJw2wpjs2zsGjYqYlNLRerebQqXNlHZQo3Ij6OPZMa+NN59W2PFrPeTOdq9Rzl+YqPX489SKtfK/HtHUjQVsB1qgeHXcR91Hm0fpYXo8rir3W/NLjxPUTC/r/64kh7Qunu0GiyfEb35mcAAHW5AzZwsAC0TPB0MmWdka6Qqp1oAYT6/oKY72m0HTbqNeDGAybZpuQhj0KqDG0loEW79TdX22sgTXTgsX1lfrBBWQ1ftNwQHdd6KBKd6r98z//cxWS1Yu6cwdW8z+/YSde2lHpbjd5QkHUk5/85B0b16MEenxQmukqvtZam/rRCwJ0wKy1BeqTpFw82uRAeLoDgz49Kt+rJl0JlzZ6lFh3W049qGrugPy/GcWj44YDwwKlmQ5em4QDVvOoXDX4GLHuEtJBreaQiJ8+PDrb/nzwTriZAszpLiKN69FhJ0I1n3ECLPlIwaiOJfSYlUIU3V2m/psEWLpjQI9X6u9Bd69ozZr6Q4D12L9GLb1w9NFHV8d/hxxyyI79Sn2xSiepWttsukfYpFO9PmvtOQuPNtlvz7aI+0ye6dOjTebEBx98sFoSRHVOskxGk7H6+k6TAKttjw6b84btf+u1oXTXYlsB1qgebRJgTTqP1k8FKehTwKqnMuqXG9V+qe/ClEZTn2joy1OljUuAVZriRv0Oe4RwtmFHuXurzQBrugO6YcHXdP8+bKcwToBVv5GxfpuhAqz6o6v8CgB15Z8Aq7mhhz36MtuWhp20Df528DGVSQOstjza5EB41ADL0qP6m9HjuHr8RS9E0KO0uvMqcngljaJ4dNicONO/DzuAHjXAsvTodPNFfVfv1PUOm89S+X+zD49OGg5Mtw8e16NtB1hT35SsNVbqj4J7ra+lULRJgKW3OOstiHrEXUsoDN7ZUmKAJY7D3kI49S+uSbAw+Ju2AqyZjhOHzYldBFhterTJDNcklG6ynZy/M+wRwtlqH9ejw+a8YV4bPI7MLcBq06ODj1oqQNVaV1M/9YsI9N+jzjE5+9JTbQRYntTKuNZJAqx6vYGZHhuZqe1JwwFdYdPdYHoTYk53YA0uwKo7ffRWFt29poXBtcCr3nL13ve+t7qtlQCr+R/FJCdetVee+9zn7vSq7dkqyMWjbQdYlh7VAYGueukOAq1Jojs0n/nMZzYX2vE3o3h02IFyFwGWpUdnslh9YqELDDM9auzYnlXpfXh00gBLdzVpHUzdNdPWI4Sj3jkw012CdehULw78Mz/zM9VdvnqRzVOe8pSkUFSPtzUJsEa5GDh4ocW7J2cKocYJsOq7L/TikOkeVx32t68lBLTf32efH6yx2SSQmc6jTfbbXQRYbXpUPWlu1lpCurttuket9Ubvs846q3phy6iPhXvx8iQB1rgeHbZfHhZgDa4Fm1uA1aZH68eIdQw6k/9qj2pNZwKsfv7qCLD64R5u1EkCrE9+8pPVre6Dd1c1ATRbOFDfgnzffffNOLlMN+6wO7DqIENhUn2QMmynMOodWPXOSYuMTrfmj3b+urqq/xBgNXHK974zyYnX4IsGRtlZ5eLRJgfCo9yBZeVReV5v3dIbvPQIge7A0glBKZ8oHh02J8709zTsAHqUO7Da9qjeTPaWt7wl6XF2PTKgOwOnfuq3a+27775VgFW/nS6Sf/vw6Gz7Ze0P9YiHXp4x0/5wOr+N69E278CqQwu9wXimt1dqDSDdVdUkwNJaTp/61KemtZuOQzZs2FAtWK7FiPXfWjusfuNzJI9OEg4MajLdCwPGCbDG9eiw/fZgoDDo/Zw9WvPVGxwVOhx55JE7Ia0f49Sjv6Mcb3nycB8eHTbn1b6ZaQ2sQe2aBlhte3S6Y4C259EmL8qq78CSR0cJuj15NPdaCbByV8hJfZMEWPUCqzox0ESgcGjwo8lEJ7If+9jHqgM5vaFEb3mabSc97C2Eg1fEBoOz2W4L1UFI/TYjLe5tFWANO0HQSb5O7vVqbQKs5n8gw7jOtiVdjdUrnfVI50yLNuqZeC1IqbvldIec3oqZi0eHHQjr30cJsIaxHMej999/fxViK7zS37hOSvUITUmfYVy9eLS+OqmTj+lOAutFenXyPHiC0maANYzlqB4dvCr78Y9/fKc3xg3uH/SKbe2zpq6bEcHLw7haeHTYhaXZ3kI4OLcN3nU0rkfbDAeGncQOvi25SYA1G3seIWz216e/Y92Rr7uA9YaxqY9iaitiqWMw3Q2vv3MFghYe1Vh1gDldqDDTHJazRwePzafjK/6qX3xf97rX7XjLYzP1/Hxr2N/+bJ2M69FhAdawtxDW6z7pxoDBAKtLj053nDqM5Tjz6LB9Sn0MoxeB1W8i9eO+GJUSYMXQsfcuJgmw6oVHFRBoAW1dFVy0aFG13o0W3tUt9Po3fXTVZvHixdX/HraT1sLbWkhXB6p6XfLLXvayKvjS69W10OmqVauqxdEHA6zBYOsd73hHNa5uc9ZaKjoR090huprbZoClq02rV6+uFhKtD46OPfbY9PWvfz398R//cfrZn/3ZioV2Wgr79Lptvb5bHwKs5taf5MRLo+j3WltEH71p7DWveU11gipd9NpyvUVTO7WLL7446QRWmuXi0UkDLGuPDs4BCgHrV783VzfGN6N4dPCOA72RT6+h1h0f+v/fdtttVUC5fv366lGpNgMs3bF60kknmc2j9Z2Bz3jGM6o3l2lfpL9zBdy6wKK5ud436fHXiJ8+PDosHBg8QTnvvPPSOeecU60TWe+3FUZoG4N+G9ejw+b0YQtkD3q0vlP805/+dHVh5PWvf/2OR6p0kqjjlPe9732VjQiwmv81DTuhHbYlPWqqAEUvzRl8A5l+pzdbK3jR40WDCzxbeLQ+7tCxq+YcHccedthhVfm62Ko3xekYceqxYO4erY/NxVJhoR6R1bGU/l51cUB/v9Hn0T48OizA0vmW5k8t56L9ti4i6i5izZWDb96TNoMBlua8rjxae1t16j/a/1rMo4P7lJUrV1bngnqz+OAxjOYHnZPqvJVP9wQIsLpnHnLESQIsAVGopJ2xXq2rj97ssOeee1ZhkSZ6nfxo561gp17IedhOWhONTo4UOml9CYViWpdABycKrrT+lQ4mpx4Y1kGFxq7fjKj/rZN4nXh97nOfS7vvvvvEd2ANhmUa5+lPf3q149DVPC1grUlTH9WtnYgOWL70pS9V6wJpnQydFI66btig+eoD7VEf3fRq4ElPvKb6qfZG/YZMcdG6Ddrp12/ZzMWjqm2cu1u68ugoi5JG9mskj9YngQqq9BZazWs6gNYcpjlZAf1Xv/rVVgKs+u9M+wmFFHrVt/YVbc+jOsDXCZf+lrQPGdynaB+hPhU66G27UV840IdHh4UDmt/0Hemu+qb67dWvfnX613/91+px5MH1icbx6LA5faYAazqP6g14uhi1YsWKyk9T9yn6v5ctW1bd+S1Pyc+Pf/zjx9oFcwfWaNh0t8kb3/jGyle1nxRU6zFMaaULWAqx9bhw7T/NOdOtgVWPPI5HtQ/WybPu8tAdyXozoj6q4yd/8ierOUh3fLfxCGFXHtWx1Cc+8YnqDcNTj7Nr3tHn0UkDLHlgVI8OC7C0Td0Jr/McXZCp96fyYP3Wdr1tW+dTgxeeuvRoHZapVv0tvOIVr6h8pJsA2p5H5U0dq6xZs2YnFvpb1GPrunA93Tpuo802fHscAgRY41DjNzsRmDTA0gZ1cqBn4rVos27f1CSpA7iXv/zl1YSqBU0HP8MOJPXdqW+m0OT70pe+tAqHlNrrTqrprmxq56IdqNamUB1aSF131TzrWc+qrszpM+kjhNqGDqAV3OkKrA6K6jde6EBJa1l84AMfqFhoslRwpbG1XpgOxvWmK9Uz7itcCbB+sMhq0z/p+i44hanaqdXhqvxx2mmnVW/K011+9ScXj44bYHXl0Xo9uiY6EGDNTiknjyr019+Krqrrb6X+O9F/aw7WQXEbd2DpAojuVLniiiuqE6K3vvWtVcikfUrb86juElAop3l33bp11Xg6iVRIoru/nvzkJzexsdvvTBpg1ftl3U3cdB5tEmBpu7rII10+/OEPV37T49y6qKATfd3dpLs8BgMs/WZUjw6b02cKsGbyqIJOHfcMvnFY+xHt31/72tdWd/fpzl+dJCrseupTnzqWdwiwRsemu+B0kVMnxwre6+MwvRBAJ86DjwhbelTaqwbNb/KKjov1eJ0CWx0z6g6mNgKsrj2qdQUVAtbHUrMd74+uXt6/aCPAUoejeLRJgKVtygd6LFDe175Ouuj4Vk+06O443UE3dW2yrjyqfbrmeF1Iqh/l1X5EF40t5lGx0NI2mnt1LqZQT+dgukNN+5fB4/28HRevOgKseJrSUUMC9YHoJHcxNRyKr0FgLAJ4dCxs/KhDAni0Q9gMNRaB+mTxgAMOGOktsmMNxo8gMAYBPDoGNH7SKYE6ANPFfxYu7xQ9g01DgAALW4Qk8J3vfKe6Cn/HHXdUj9rV6wbUzQ4+6611TV71qleF5EBT+RLAo/lqQ2XfI4BHcYIHAnrcRXdy6LEu3a099VMvuKs7Z3Q8sNtuu3loixoDEcCjgcQM2oruiH7zm9+cjjrqqOrJkKmPK9drlz3zmc+sHmt+4hOfGJQEbXkgQIDlQSVqHIuAbjHVs9G69VXrEmkBPn0UXunqgR4teO5zn1vdKvukJz1prDH4EQQmIYBHJ6HHb7sggEe7oMwYkxDQAsNa01KPb2ox9Gc/+9k7Xnyii1g6BtDJl9bd0eOrfCDQNQE82jVxxhuVgB6H17p8erulAqoXvehFOx6Ru+eee6pwS0Gs/k2Pr/KBQJ8ECLD6pM/YpgS0GKHWy9EdVvVihLvuumu17lS9cKQOdo888kjTOtg4BGYigEfxRu4E8GjuClGfLkoNLthfvwSmfvEJC+7ikb4J4NG+FWD8YQS0fubgSyXqF0jN9qKiYdvk3yFgRYAAy4os282CQL0An151qsVV6zdH6c0+uoKgt/vxgUCfBPBon/QZuwkBPNqEEt/pk4AW19cbgrXQ9Y033lhdpNLbYhoecgAABERJREFU444++ujqscLnPOc5Yd8M2Sd3xm5OAI82Z8U3+yFQv/jqQx/6UPUSq2EvKuqnSkaFQEoEWL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/w8W6cJHaP4D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6" descr="data:image/png;base64,iVBORw0KGgoAAAANSUhEUgAABLAAAALmCAYAAABSJm0fAAAAAXNSR0IArs4c6QAAIABJREFUeF7s3Q3YNVVZKP71wqsvhGBIKKlkpByUsiCVg0dNyws8qYmKggjIUVTAA3Q4FSGGhF8YKKig+HXSQBAp8UWlFDDNEyGlBqam4QfQ0TRMDSTlQ/hf9/QfHJ53P8/+mGfvZ601v31dXqXvnpm1fvf9rL3mnjUz6+688847kw8BAgQIECBAgAABAgQIECBAgACBTAXWKWBlGhnNIkCAAAECBAgQIECAAAECBAgQaAQUsCQC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DOG53UX35r+9qu3z7j16M2232ZdOnKve6aHPWDzVd2vnREgMGyBH7z1DelHf35RWrflT60axLpt7p3udehL0j33fOyq7dOOCIwSuOOrL093fOPtad1mG1YPaP02ad1OL0+b3e/Zq7dPe8pS4B1fuCD92Vc+mjZft3pzqy3Xb5FeuOuz0m/+/K9l2WeNKkDgRzemdP7hKX31k6vb2J/9pZSeeVpKO+y6uvu1NwIECGQioIA1QyBO/4tb0of/fnWLV20zNtwjpT//va1maJVNCBAgsKnAf5z7rnTzu86aG812F/xF2uw+281t/3Y8bIE7/vnN6Y5/+l9zQ1j/6C+m9FM7z23/dry2Ah/46mXpNZ9+69wacd6TXpd2/umfn9v+7bhigXc9J6W/v2A+HdzxESn93t/NZ9/2SoAAgTUWUMCaIQDPf9sP0/X/dscMW062ybsP2zLtuN1mk315wm/96Ec/SldeeWX6wAc+kK644or0//7f/0s//dM/nR75yEemvfbaKz3lKU9J22677YR7G+bXvve976Ujjzwy/eu//mt661vfmh784AevOsSFF16YjjrqqKn2u+uuu87UnltvvTVdfPHFTT9++Zd/eapjLv3yV7/61XT44Yen+973vunMM8+sIpdW06cXbs+N//2lv51u/bsreu5l+c3vffIb0z0f9ehV3b/xanU43/CGN6RTTz01nXHGGemZz3zm6ux0wXu54/MHpTu+/b65HXWzX3pP2ux++/faf+TriSeemN7znvekQw45JP3BH/xB+qmfWn61YzvO/97v/V76X/9rfsW5lTpVy/g2LnCv/Lu3pA9+7S/HfW3mfz/hUS9JT/uF35h5+3bD9m91uR390i/9Uvqv//W/pn322SftvvvuabPNNp0jtnlV8t/7JJCLmItN0o7e33npfVO6+Tu9d7PsDk7+15S2+ple+2/ndl/84hdH7meS84h2fPzsZz8701y1VwcWvPG8x/Y29z/xiU9M1bNZf2v++Z//OV122WXpgAMOSFtsscVUx1z65RrmI0v7tJo+vXAHuLEC1gxBL6mAdeedd6a/+Zu/Sa95zWvSVVdd1fT2V3/1V9PWW2+d4kflC1/4QvrBD37QFDFe+tKXpv/+3/97Wrdu3Qwq9W+yiEnTIgtYMcl97WtfmzZu3Jge9ahH9QpgjQWs1fTphdtz45IKWMarnsFesnkNE8bSClj3ute9mnH16U9/+rK/pfM+yZkki2oZ38b1tZYCVrefUSQ99thjm4uQ3Y8C1rhsyOzfKyhgdUXjPOKkk05KT3jCE+429ilgrV7eLbKAde2116YjjjiiucAdcVXAunscV9tn9bJkGHtSwJohzqUUsOJk8IMf/GA6/vjjm17Gld7nPOc5TfGq/dx0003p3HPPTaeffnozGYoTnkc/enVXU8xAnOUmiyhgjep49+r+al5ZbU9uFbBGp9tq+qxlQpdSwDJerX6WKGCNN13tFVhxxFghE7+pO+88+tbEHApYtYxv4yJcWgFr1EqJGBu///3vp0suuSS9+c1vTnHBaJKVfuNsSv33tZqLrbpXQQWs6PuoOw9uu+229JWvfKX5tz/7sz9LD3zgAwd9HrFWY/vf/d3fNRdNoni4WndBtBemY9GDAtamf/2r7bPq40vlO1TAmiHApRSw/vEf/7Gpnv/whz9Mp512Wvpv/+2/jbwifMcdd6T/83/+T/rDP/zD9LjHPS696U1vam4F87m7wFpNmhSw1iYTaznBK6WAZbxa/TxXwBpvutoFrPjtjNvMDzzwwOY3ddSthGt1ktPVqGV8GxfhGgpY3T5+6UtfSr/7u7+b/v7v/77oW4PHxW2lf1+ruVifNo/ctoICVtuvuCX5bW97W7P6dO+9925uXf+Zn+l3++Kqey9gh2s1titgLSC4Sw6hgLV48+4RFbBm8C+hgPXjH/+4KVrFJPXoo49Ov/M7v5PWr1+/bG9jwh23EN7vfvdLL3rRi9JOO+1013fjh+nyyy9P559/fvrrv/7r5kpgrNJ62tOelp71rGdtMkHvTox32GGHpjj2F3/xF81ztx772Mem5z3vec1zt+55z3tu0p7/+I//SB/96EfT+9///hQDcnzi9ra4/3rUNtN8v530xD7jasLb3/72dNFFFzVXyZ///OenZzzjGc1zJWKfcSXpggsuaCaJcTU9TKIAGKvYRj0DK66QxlWo8847L33sYx9rrpDGcuonPvGJ6QUveEHacccdZ8i0/9xk0gLWN77xjabdf/7nf54+//nPN1fCoiAZx3/Ywx52V/FyuWcadFd3RVEz+h4+ca99bBOfiHs8Ly2u9HSfmTbqFsKudxRF4xkKcWUocijaFs/keeELX5i222679M1vfrOJR+RJ5Ffkyf/8n/+zsV96S2u07VOf+lT6kz/5k4nysXtbxeMf//j03ve+t4lttDn2v99++90tjyfxCYt/+7d/a/b1oQ99aEXvmQO/ShuWUMBay/Fq2vzohmWa8Se2m/b77Vgaf9eRl/E3Gp94Dk78fdz73vdO7d9DjLPxtxUraeNv67DDDkvvfve7l30G1qTjxSql4cy7Ke0Wwre85S3Ns7Di1v0Y9yIWS8ewcSc58VyNP/7jP57ot2Tcvpb++7jxrf1+tH2rrbZq8udb3/pW83iBmEfc//73b2JZSv7UVsCKuUbMM+IWwvgtfv3rX3/XqvrlbiFc+lsVY0T8xsaK/Mc85jEj52LTxnea75c6F5t5EFtuw4oKWNHFGCfiGa4x9r3rXe9qClndOeyoZ2AtHevaeWvM+Uc9623aufa0359k/It9xgW3d77znc35SnzibzHOD2JuGgajVlJOey41Tb5NUsCa5vijnsm3dHVX/B3Hc3Q/8pGPNOdr8TialeI36oJatwj0spe9LP3lX/5l4xrnH3EOFeeLz33uc5vzzCjex3lCa/6kJz2pse6er7Zm0ddLL720maOPO5dceq7y5S9/uTlvjflUnDfHceJcpXseNYnPtOcq08Tbd1NSwJohC0ooYEWxKE5w4g8+JtOzPuMoJj6veMUrmsJIPNvjF3/xF9Pmm2/eFCOi0BD7jQlU94Hm7R92DOZxch/7iAeNRyEmfsDiEw9Dj8lwt4h1ww03NA+//fCHP3zXseK77XO6li6Z//rXv55iwPurv/qr5qQtjhEnwu33n/rUp6ZXvepVafvtt2+O2b1qF5PwsImBL350o3gXg1S04fd///ebAbLdZ9vuQw89tClUxG2X3aXUt99+ezrnnHOaK08xgMfDVqMoEzGIwTn2E88gi4LfLM8XG1fAih/TKPxEUS6OGbGIH5Fwj/ZG3CIWUYSLwfi6665LJ598chPDaF/7TLTwDYPoT1xJizbHp/336Hcbv/jeH/3RH91lu1IBK1YAhkn8IMT/3Wabbe7Kn4hRtCtWKoR9xCOKWbG/6EMUvLq5GwWAOImPk6u2bXGSFbkQfY8C1atf/eq7/aC1E5J4yPxnPvOZZuIRedzNrTjJjFyJgsA4n9gu9nPcccc1/Yh2Rrtvvvnmxie8498OPvjgFYvGMww9M21SQgFrLcerafOjDcK8x6s4TjuW7rvvvs04F3/bcctG/E1EjkXBfenfajynIvIyHvgc+RzF2m5xetrxYqakW8WNSitgxS3ZMU69+MUvTj/3cz+XoqC19FbC5YpO42ITY008LP43f/M37/otmbaANW58a/f3W7/1W81JRKwou8c97tFc3IrfuBi/p/m9WcVUmGlXtRWwAuH6669PL3nJS5o52Dve8Y7mxCo+owpY11xzTTrmmGPuOiGMHOo+/zRWc8VcsTsXi5PwKJC1v8Px+xbzp3Y+0X3G27icXTr/KHkuNlMCrrRRZQWsyIXIx5iLtkWcOF9Y7hlY8UKpmJvG7387b27nmZE3MS+MIms7b+4+ZiByv53rtnPtpbcvzjI3n2T8izE+fn/b+X5czI05aJxrxG9zFFmWFrBmOZeaJt/GFbCmPX5cQIlzsTifinOYGAPiQnyco8W8ojuutHPgaG87Fx/1LMiVCli/8Au/kDZs2NAsXohzjvjNac/l4mLcr/3arzXnZvGdOH9rjxNFzpjfdItY4/oaCy9e/vKXN+dp3fEozlXieV9R9Irfu+hX9zwu2h8LKeIzzmeWc5Vp4u27Clgz5UAJBaw4kY4rGA9/+MObZybEH+O0nxj8ozgVxYKYMJ9wwgnpQQ96ULObGLhj0IgCQ/xbFDPawaBbmf7f//t/N7cxRvW8fUBz/G9RHY8VNO3b7+K/x6QoTsbi1osYqNr9RYEpnuMVRaXXve51Tb/iRy4G0iisReElimHt92OFVBQx4t9iZVV8L07qug8/jJVR0eaf/dmfbYpe8Yn/O6oN0e5Pf/rTTRvixHDpW//ixDJOVsI4Ti5+/dd/vTmxjOp7rIZ65Stf2ex/aTFm0niMK2C1t17FCXUMyrGSLCaj3XbHhPeUU05pVm60n+VuIYmrDlGsizdUhuPP//xPXhEeP1rhEFfYzjrrrKYoF5+VClixgit+CKIg1trE1dqYuHzuc59rYhNXWdo8iVyIk7648t+dBEV/oggWxhG/cG3zMX4szj777Oa5M7FSIIpR7bPeug/GX5pb3dsxulcMo0/L+cQVw2hXuMcEK4oLrXdM8KM4GAWumMREQW2tPyUUsNZyvJolPxYxXnVzMIoIMQ7Hqol2rIpidIyJscI2CiSR87/yK7/STPa7Y2B8v1vAmnW8WKs8LrGAFZPq9rczJsvd8Sgclys6XX311c1vSXy642X8lsS4HGNeFDBj7F1atFjuLVPLHWu58a379xDfifEtfs/iuHFSUVr+1FjAivlXXLyLOU73d2tpAatd2RorGiKf2lXmkV/tb1/8Fsc+dttttybvVvp9i9/9mL9tueWWzVxtl112mSkfSp2LrfoYWFkBK3w++clPNnP07urAUQWsmLNFDkdOdR9x0j1PiIJQzAXjQkB8Vhof4w3rMTeNsbd9DMosc/Nx499ybeieE0Vbu+PxrOdS0+TbSgWsWY+/3C1ybezi4licR8VdDG0BvD23i7lxzNNj7hEFr+58pjsf6a4Ijth15zH/8A//0My1/+Vf/qU5h4yiejvfDu8olMZq1GjDQQcd1BxjpblZFLYin2IBQvfOpO54tPRcpXtr7NIVr8v5zHquMk28fVcBa6YcKKGAFQ/7jOLN0j+4aTocyyij8h2T1lEPb+wWkeKqy5Of/OS7DVJR2IpJfDt4tSde7WvduwWQmBTHSpwoKMXgFrcedj/xBsW2OBRXC6+88sqmyBK39Y26175dyhy39bWTs+4gNeph6G1/40dzVBuiGBVt7BawugP5qH12l/tHe6OYNurWyZXislIBq3vrVVwRiquyccWr+2l/xON2wm48Rp3AxIlSxDJ+xH/7t3/7rph29xcr+qLA2P2BHlfAitiFXXcFWvsWrFF5EoWtKEy2K/yiGNWu0gnzUasaWqe4OhaFrvZkv52QxI9jdzLU9qntT/jFj2X7We4EL3zixzl+TCMXl96aG1evoxgXy62jADjqGTjT/B32/W4JBay1HK9myY9FjFfdCV9MzpY+RLUde2JcGlUsbVdpdJ+V02e86JuHs25fYgErxq0oIsbqlrilPC4exG0Q7fg3qqgUBaIYL2J8GXfrYRT/o5AQY/20K7DGjW/t/uJiQ7TjPve5z12hKzF/aixgLTcnWFrAar8XF+Ci4PSQhzzkbn+G8dv3vve9r7k9pr241f4ejnr0RMxnohgWK/Di32NO0T6qYpr5R6lzsVnHsGW3q7CANaqQMqqA1eZAjClxkb29AN2eJ8TF6pjnx90RMZ7G99pzh6XjaVu4iCJtXGSNeXZc3IwC2dIVyG0slpubTzr+jWrDv//7vzcX0+Pvozs/nvVcapp8W6mANevxlyvQxP8ehaY4lwmH7jletPnb3/52MzcOj+6540orsGJxQPc8MvZzyy23NPOeWOww6vypnTfGuUXEOs5V23OHWLwRObT0ec7f+c53mtjECq62CN8dj0adq7T9ibss4ry1vai/nM+s5yrTxNt3FbBmyoESCljtIDzqxGfSTsfVvShidFfBLN121ADSDlJLCwLttm3holvwaY8VRYGYGK10q1388MSkKf7TrbwvbVtbaIhiQwxw7SAVk7lYIhrLVLufeGNjFB7ixCD+s7QNowblKJBFkS+WEC+30q0dzOJY8Z2o8E/zWamAFVcU4ocijtG9laC7/yg0xo9q/MB1V73N+hDfUSdM4wpYo950uNKJ16j9tVf2uj9WSx3bGHZzrz1OFMTixymWII+K+9IVDKN82ivf0ZauZXd/8aMdfzOxIq77YzdNzFfzuyUUsNZyvJolPxYxXkUOrDSWtq9wjsnj0hOA9iSgnfC3Y22f8WI1c3KafZVawIo+xrMj43b5iNG4VVPt70sUspb7nWhj3l5kif3Oq4A1arwsMX+GXMDqFkXjdzMuasZtQLGibtQnbqGJVdzxOzrJoydmzYdS52LTjFsTfXfABax2XhoXWGPO/+xnP7u5BW+5uX+ba/F/R11QX+o969x8pflAO7eLVYujCsLRhlEXeGc9l5ooh/7/L61UwJr1+LM+pHy5lyysVMCKboyK60ovomn73D3Pbf3b875Rhu05aLuIYtx41MY9VoJ127icz6znKtPE23cVsGbKgRIKWKOW8U7b2UneYDVqpcy47UY9p2HcNt22dws6owoj7XeXFtei+BAnE6Mewh7bjCqsdY/bTu5iNVg7iI0aQJc6L1dAmjQeKxWwRhV6lu63O4nt3m4wSQErVmRF+8MsJgT/9//+3+ZWljjupCuwlvOetoDV/jC1zz0Y5dc+P6H7gzbuBK+N4SQFrPYkM5Y2x3O04vbHpZ8wa+/PXyk/J41/3++VUMBay/FqlvxYxHgVVxNXOk5722W8UGG5V1y3E9e2gNVnvOibh7NuX3IBK27diGJUXKWO5/21V6tH5Vy7qi8m07HKN+I/aiyPK9XxDJD2N2hc/s56C+GoWxJLzJ8hF7Aif+L3LS5gtS9iid/PWB0cK5/jluPuCuFp3+43az6MO06uc7FZx7BltxtwAStM4hlLsZo/nmcVn3gOVtx2Fg9/j/lVdwycJNe6zrPOzVcaT9sLCLEqNR4J0n2RUXvsWIEft7l1x89J5gujzqWmybeVClizHn/SAlaco8Tc+2tf+1qzAiqKktGeuPVz0hVYsVJqlOk0BazIl/aiXftMtVGG7fOB2xiNG4+We4bbcj6znqtME2/fVcCaKQdKKGC1g2FMVmZ9BtYkg96oH5Vx2y2qgLX0BywKUCsVsMa1e9QgNsmP5KQFt+WSsW8BK/Y7qm/LFbCWvmGlnVzEfuLBjLHUOx4EvOgCVvfZauP+cOdVwFruDV7LtUcBa1yk/vPf13K8GlcAGFXgHDdWdHs96d//qLFkmsnbqGLq0rF20pOAafo3WYRn/1bJBazodfdWwig0xq0Q8byWpW+qauM/iVT3NvZx+bvoAtZyvzeT9Gse36mxgNVeFIs3gMVq8njAcXxGza3if4/nWnXfBt06x8OZ/8f/+B/NyvP4bR93Irc0PrOOJ+OOM278Wau52KrnZ4UFrPbCcTz7L26JjrxargCw0lwz7lSIuwviIe5xq9qkudbGaNa5+bQXVpfmxKzzhWn7t9xxl74pcNLxeNTxVypgLX1be7c9cYEl/r17oWW5dozr9zRzoDhG3GURBaRJPvMqYM16rjJJm33nJwLeQjhDNpRQwPrud7/bLMuNwXSSpeDxQxLLKf/pn/6peYh63HM+bhLRPfGMCVT7YzVuu0UVsNof0vZE4cYbb5xoBdYb3/jGFD++Sz+zTprayWZ7j3f78N1JU69vAau7Aqs72V2ugNW+GaZ9y+Qee+zRXA2Lqylx+0E8c2fpyddKtxCu1gqs9pbQ5W5NXc5z3AneNCuw2ttB48GOOdweOEkOlbACay3Hq1nyY9wY143LpAWspeNVPN9okhVY8SKFeFNsPFh56WeWAtZy48UkuTaP75RewAqTdkyN/z+eVxbj5dIxtPvsju6Db8eZjsvfRRewcsufGgtYyz3TZrkCVptDsSIwLj7Fra1R/IrV1PFpn6k2bo40SwFrVD6MK2C1K7Bym4uN+1uc+t8rK2B1n5HXfRzIcgWsrlfkSaxCjZyMOWY8uzE+7YubxhU6ltpPUsAaNTefZAXWcrftRxtmLWC143/3XGqafFqtFVjd46/0EPd4BlY8RiMWScTzZuOZU/GMvXibYHzi/HPp3H+lWwhXYwVWzJna50h2n7E8znHceDTtCqxZz1XGtdO/311AAWuGjCihgNX9IRn1MM6l3W4feh5vBGlvM2sH8pWegdU+2Lz7XKJxJ3ejJlntksvlnoEVt27FMvif+ZmfaR7QeO655za3Yyz3DKzu63yXPgNruYLKqBPIrtOoe/DbAb79QRv1tsf2YcoxuK72M7DaE/9Y2rzcM7DaB0vGm/HGPQOr+1yC7quyuw7tbUmLXoHVxmfa57qNO8GbpoDV9ZmkMDzD8LLqm5RQwFrL8WqW/FjEeBWJsNJY2hZTY9n8qFW23WcFtrcQ9hkvVj0xJ9xhDQWsKBzEM1PiIcNx61a84TXeKNgdQ7sPfp3kGS8t37j8bSfTk9wiHftcaX8l5k9tBazuw6fj7V/dF4WMK2B1/+RiP1EsiPlhrOiL23diLImHIX/kIx9Z9sJn3O4dx3zmM5/Z3CoVxa9p5x/jThhznYtNOGRN/rXKCljteUQUY7ov0pmkgNVFi8cwvP/9729yq53vxTx21IPBu9t1X0oQt5AdfvjhzfMHl7sLZdTcfKXxb5KL0aPmx7OeS02eSD8pnI1agTXr8ZcrYLV/n0960pOac7B4dtm4c6Xl5jPjCpPTrMCKVejdlyyNe55y2+Zx49G0BaxZz1WmibfvuoVwphwooYAVHWsHhriq1n1N7dJOdyfX3ed0TPPmiu4D2WcpYLVXH6KCP+oNgO2b9Pbff/+mgPW3f/u3E72FMPbbFhrGDVLtj1n4jHpbXduG7n3d07yFcNrCSxun1XoLYayq675VatQKrDZn4tjj3jy56AJWG594lln3gcitUxRBIm7xXIV4IOgLXvCC5mG1407wpilgdQujyxWGwzD+Ld6kGbm60047zTTOrNZGJRSw1nK8miU/FjFejStgxSrAuAoaJwpL394T23YvSrTj8zRvkVs6XqxWPk67nxoKWNHneKlDPO/lox/9aPNmpLiQ0h1Du/Ec9Yar2Ec8X6V9VXwUGuJZLO0zV0b9vnTfFLwaBawS86e2AtaXvvSlZvVe/B7G73mcRC4tZrZ/77HaKoqm8abc+L9L3xY26uSxPQEc9fsWc8V4k3EcN74Xx570LYTd8aTUudi0Y9fY71dUwIrxK+Zf8Qyi7nlEGIwqAMRvaBTxY3V/jGlL3869dAVVd3XNqPGxHeuiwBoX4f/Lf/kvE7+FcNJHTnTnf6PeVrfceDvrudTY/Ol8YbXeQtg9l1uugNWeO4x6TmI0adS50qIKWPGM4nhZxXLnkm0uxh0xUeB8ylOeMvbW6WkRLFK0AAAgAElEQVQLWLOeq0wTb99VwJopB0opYMVgG8/giVuuYgITVzPifvKtt976rn7HJDquDEexIu45j4Hp0Y9+dPPv3clKXDU+4YQTmlfTxieKCDHQxVW7+LeowrevwZ2lgBU/frHiJ9oStzDGRL/dXzw8PN6ME8uLo3Cx5557Ng8MjOJAXO2ItyXF6qz2+9GnuEIY/xYDWXwvKvPjJk0xOY/bO+KkMG4hjBOEONEIx6uvvrrZTyxr7j5/pDtYx+qr+FGL149H4SSuIsUKtfiRjk9YxSRu2s9KBazYV7jEMyziBCmcnvGMZzSTgWh3vHExJgcxoMaPfvuq7O6PSXeZfnuF/eMf/3jz/SgYRu7Ep5sr8d8XXcDqxufxj39883rluMoWb62JXI1XF0fs4hNxjAfUxmeWAsVyPvG/xwPa4wQiXtd8zDHHpOc973l3PQg33lISeRy5F2+njL+9pROzaePf9/ulFLDWaryaJT8WMV4tN+Hr5kNMWuO5fttss01zghore+LvIVaLxpgcK1Xj052Uzjpe9M3DWbevpYAV/W9vJYzVVkvH0PjvbTzj/4/VyL/1W79111ge402sJo6Tg/ZZWhHr7oWqk08+ufn9if89Lq7E72UUGEYdq/2dXnqb1ri/h9Lyp4YCVswlYv5y2WWXNatJIubduU37t7V0BVb3AlvMqV784hff9eKRGMNivhW/V93fqnheVvy+RZwj32KVVfyGdeczMQeKQkWsiJ8lH0qdi806hi27XQUFrJifxpwoziFi3hPnEUvnuqMKADGfjCJpzKljvh4vI2nnmnF+Ef/b2WeffbexLubhkcPxid+7dq4duRwXquM3r/tSk7aQMs3cfNz4187/Yr4d50RPfvKTm/n+SuPtrOdS0+TbSgWsWY/f/rbEuVX3TcetUaz2ivEjHi0SnzhO3J4c8/AoEC09V5r3LYRxnhe5FsePImbkQszB2/bFv0WexNgVj3KJeVH827jxaFwBa6nPrOcq08TbdxWwZsqBUgpY0bnupKOdNP/qr/5qU8Rq38QQ39ttt92aQkv8W/cT34nnq8QPUzyMMa6WxJWQGJzaZyTFFbm4D7r9zFLAim3jByGKRLGCJh4uGoNfDARf+MIXml3HQHTwwQff9SMXPyRRZIofqaXfjx/AuAoUA1m7vHXcIBXHiB+h9t7utr9xb3688WuXXXZp+h6f7uqkGLTPOeecZiCP47Zvvwjv+AGItsWPbTyrZrlXBK+UiOMKWHHiH8WbOKmJY7Zv6WvjG/2I4mXc5tlOEOJ47Y9Qa3fAAQc0xa+26Bl9affVvt0v/nucVJ133nlN4TIKdhs2bBj5gM1x3rM8LDPiE5OUd77znQ1Zm8srWY+bkCy3AmuUT9w2EZ9Y9RAnmBHfmLDFKquYREWujsq9mQaaVdqolALWWo1Xs+bHvMer8Bg3lnaLfu3YE8WsGJ/jE2PWlVdeebcC1qzjxSql49S7qamA1V3tHBBLr2BHbD74wQ82Fx3i93Xp+BvbvPCFL2wu8LRvj+tOltsxMSby7dsK29UQS4+13Pg27u+htPwprYA1yR9IrC6OHIjf9u5n1C2EsSIhYh/50P7WxzymfVNuXAyKYkF3pXD3923pfCLmZTHXecQjHtEcepZ8GDc3yHUuNklspvpOQQWs9jdlpf5FrsT8LC4yd+e6yxUA4lbVmEPG/K2dR8V41p5fxIXkuCjbXpxeOj4unWsvzeVZ5ubjxr/of/dCRPQ5HlYef08xZsezoOLfl463s5xLTZNLKxWwYj+zHL97QTuso+gT51zxaVcTt+dJUeRux5RYKBEvzfrYxz7WvGSiPa9cRAEr2tadm41qX8QsLtBHnsZn3Hi0XP4u5xPnnLOcq0wTb99VwJopB0oqYLUd/M53vtM81+DSSy9tVuXEQBuTmXj4XlxB2Guvve72OuUuTJyYx0AUhY14ZkJsG9tFdTtW9HRfwzzJSddKz2mIP/q4xeL8889vjhVtjCp/rLKK1QVxpaP7ie9fdNFFzQNJYwCPT7Qtfvjidbzd1S/jBql2v9HfcIqrP9GG+GGNwkWsDIuKfRSzlt5e175NJdr9iU98oilsxCAZJw9RGGqvAMyScOMKWO0+48pp/FhErD7/+c837Y7XEcfx44dnafEs7KIf73vf+5oJRPuss/heTGDj1qTof5wYx6q8WGobMQ+feBZBtKu91XIRD3Fv+xmTkmhfFA3bfAzriHdM7Jdaj5uQLFfAWs6nLWLGFcQLLrggfehDH2q844cyVtiFd/w9rfXKq9arpALWWoxXs+ZHe5I1r/FqkrG0PYGMVRBR1I22xN9HjJmxMiteyhFXubsrsGYdL2YZu1Zjm5oKWO2JREz+46LDqFsw4rckVsy++93vbsby9iJI/K7F72BMupf+DkbM49aZP/7jP25+B+N3My4wxBsP41bSGLeXHmu58S1+T5c+YH5UHKf9vVmNXJhlH7UUsOIk8HGPe1xzISxuj1qaA2Gz3NzqG9/4RnMRMlZwxfwlPvGbHvuKudLSOVz8e7tNPIuonc/EHCBut3rAAx6wSSimyYdS52Kz5N+K21RQwIp55u67796MN7/xG79xtzs82r6v9BbCuMMiLojG83cnmUfF+BjbxOriGENj7hrFlVgpGI+O2Hbbbe9GPu3cfNx8oPv72X2zZ4zP8Zsb8744Xxg1tk97LjVNvo0rYMW+Zjl+jBdRlIy5dhS522ftRkEszjdiDtxeyI3xKea/kQ8R0/id695quagCVvQ1ci7GuzgnC5v2Al9cgI82tkXR+O648WilZ7gt5xP7nfZcZZp4+64C1kw5UGIBa6aO2ogAgeIFSixgFY+uA6smUEIBa9U6a0erLlBKAWvVO26H+QsUUMDKH1ELCRAYooC3EM4QdQWsGdBsQoDAmggoYK0Ju4OukoAC1ipBDnQ3ClgDDXwJ3VbAKiFK2kiAQIYCClgzBEUBawY0mxAgsCYCClhrwu6gqySggLVKkAPdjQLWQANfQrcVsEqIkjYSIJChgALWDEF5+Z/dki7/p9tn2HKyTT70u1uln7rnZN/1LQIECKwk8IMzX5d+uPGCuSHd553np81//hfmtn87HrbAHV87Md3x9dfMDWHzR34yrbv3f75516c+gXd98cL0ln84b24de8sTTkyPut/D57Z/O65Y4HV7pHT9p+fTwS22SemU789n3/ZKgACBNRZQwJohAN/43h3p1RtvSV/+lztm2Hr5TdZvvi797pPvmfZ6+PpV3a+dESAwXIE7f/TDdOMf/n669dOfWnWEex3222nLZx+46vu1QwJdgR9/7lnpzhsuWnWUzX7hxLTZTn+w6vu1w7wEjr/itHTp9X+z6o16wa77piMefsCq79cOByLwz59N6azfTOkHN6xuh+/5Uykdcm5KD99ndfdrbwQIEMhEQAGrRyD+7Qd39th6003vveW6tH7zVd2lnREgQKARuOPfVneSvG7DFmndvbamS2AhAnfe8s3VPc66e6R199x+dfdpb9kK3PDD765q2zZft3m6zxb3XtV92tlABf59lce2e99/oJC6TYDAUAQUsIYSaf0kQIAAAQIECBAgQIAAAQIECBQqoIBVaOA0mwABAgQIECBAgAABAgQIECAwFAEFrKFEWj8JECBAgAABAgQIECBAgAABAoUKKGAVGjjNJkCAAAECBAgQIECAAAECBAgMRUABayiR1k8CBAgQIECAAAECBAgQIECAQKECCliFBk6zCRAgQIAAAQIECBAgQIAAAQJDEVDAGkqk9ZMAAQIECBAgQIAAAQIECBAgUKiAAlahgdNsAgQIECBAgAABAgQIECBAgMBQBBSwhhJp/SRAgAABAgQIECBAgAABAgQIFCqggFVo4DSbAAECBAgQIECAAAECBAgQIDAUAQWsoURaPwkQIECAAAECBAgQIECAAAEChQooYBUaOM0mQIAAAQIECBAgQIAAAQIECAxFQAFrKJHWTwIECBAgQIAAAQIECBAgQIBAoQIKWIUGTrMJECBAgAABAgQIECBAgAABAkMRUMAaSqT1kwABAgQIECBAgAABAgQIECBQqIACVqGB02wCBAgQIECAAAECBAgQIECAwFAEFLCGEmn9JECAAAECBAgQIECAAAECBAgUKqCAVWjgNJsAAQIECBAgQIAAAQIECBAgMBQBBayhRFo/CRAgQIAAAQIECBAgQIAAAQKFCihgFRo4zSZAgAABAgQIECBAgAABAgQIDEVAAWsokdZPAgQIECBAgAABAgQIECBAgEChAgpYhQZOswkQIECAAAECBAgQIECAAAECQxFQwBpKpPWTAAECBAgQIECAAAECBAgQIFCogAJWoYHTbAIECBAgQIAAAQIECBAgQIDAUAQUsIYSaf0kQIAAAQIECBAgQIAAAQIECBQqoIBVaOA0mwABAgQIECBAgAABAgQIECAwFIFBFLBuv/329NrXvjadcMIJ6a//+q/TYx7zmJHxvfbaa9MZZ5yRLr744vTlL3857b777mm//fZLhx56aNp+++2HkhP6SYAAAQIECBAgQIAAAQIECBDISmAQBayLLrooHXzwwemmm25atoB11VVXpcMPPzxdeeWVaZdddkk77rhjuuaaa9J1112X9t5773TmmWemnXfeOavgaQwBAgQIECBAgAABAgQIECBAYAgC1Rew/vEf/zE9//nPbwpT8Rm1AuuGG25Ihx12WLrsssvS6aefng455JC0fv36dPPNN6dTTz01nXTSSenII49Mp5xyStpyyy2HkBf6SIAAAQIECBAgQIAAAQIECBDIRqDqAlYUoI499tj0mc98Jm277bbpIx/5yMgC1oUXXpj23XffdPTRRzdFqg0bNtwVoBtvvDEdddRR6dJLL00bN25Me+yxRzbB0xACBAgQIECAAAECBAgQIECAwBAEqi1g3Xnnnemd73xn+p3f+Z309re/vbkd8OUvf/kmBaxbb701HXfccc3Kq0suuSTttddem8T97LPPblZlnXbaaemYY44ZQl7oIwECBAgQIECAAAECBAgQIEAgG4FqC1if/vSn07Oe9ax04IEHNrcAnnzyySMLWN/73vea52Ndf/316YILLkgPfehDNwnO5Zdfnh772Mc2txlGoctthNnkr4YQIECAAAECBAgQIECAAAECAxCosoD17W9/uyk2xdsHYxXWDjvskF75yleOLGDFQ9qf+9znNqE+77zz0oMe9KBNwh5vJNx///2b/Zx77rlpu+22G0Bq6CIBAgQIECBAgAABAgQIECBAIA+B6gpYUbR6/etfn84666z0J3/yJ+nxj398I71cAWuS4tQk38kjnFpBgAABAgQIECBAgAABAgQIEKhPoLoCVjzHKm4dfNnLXtY8/yreJrjWBax4iLwPAQIECBAgQIAAAQIECBAgQKAEgUc84hHZNbOqAlY8qD2eZ/VzP/dz6W1ve1vz5sH2s5YrsBSwsst7DSJAgAABAgQIECBAgAABAgSWEVDAmmNq3HzzzenYY49NH//4x9P555+ffvmXf/luR1uugPXNb36zedB7fOL5Vve///03aWV7C+EDH/jAdM4559ytMDbHLtk1AQIECBAgQIAAAQIECBAgQIBASqmaFVhtkenqq6+eKLCveMUr0gknnJC8hXAiLl8iQIAAAQIECBAgQIAAAQIECKyZQDUFrK997WvppS99afr+978/EjPeNhhFrj333DNts8026alPfWo66qij0q233pqOO+64dPrpp6d4ftZee+21yfZxO+Lhhx+eTjvttHTMMcesWbAcmAABAgQIECBAgAABAgQIECAwRIFqCljjgrfcLYSx3YUXXpj23XffdPTRR6dTTjklbdiw4a7d3XjjjU2h69JLL00bN25Me+yxx7hD+XcCBAgQIECAAAECBAgQIECAAIFVFFDASindcMMN6bDDDkuXXXZZsxLroIMOaopY8VytU089NZ100knNv8e/bbnllqvIb1cECBAgQIAAAQIECBAgQIAAAQLjBBSw/n+hK664Ih1xxBEpnqG1yy67pB133DHFWw3j1sO99947nXnmmWnnnXce5+nfCRAgQIAAAQIECBAgQIAAAQIEVllAAasDeu2116YzzjgjXXzxxc3zsnbfffe03377pUMPPTRtv/32q0xvdwQIECBAgAABAgQIECBAgAABApMIDKaANQmG7xAgQIAAAQIECBAgQIAAAQIECOQnoICVX0y0iAABAgQIECBAgAABAgQIECBAoCOggCUd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HU07ivfuiO991O3pSuvuT398LbJ+nSvDSk98sHr0wF73iM9ZIfNJtvItwgQIECAAAECBAgQIECAAIEqBRSwqgxrPp2K4tXRZ/8o3XL7nTM1asP6delNz9tCEWsmPRsRIECAAAECBAgQIECAAIE6BBSw6ohjtr145cZb0ie+eHuv9j1h1/XphKdv6LUPGxMgQIAAAQIECBAgQIAAAQLlCihglRu7Ilr+1FNvnvi2wZU69LHjtyqivxpJgAABAgQIECBAgAABAgQIrL6AAtbqm9pjR+CJr7l5VTwUsFaF0U4IECBAgAABAgQIECBAgECRAgpYRYatnEYrYJUTKy0lQIAAAQIECBAgQIAAAQK5Cihg5RqZStqlgFVJIHWDAAECBAgQIECAAAECBAisoYAC1hriD+HQClhDiLI+EiBAgAABAgQIECBAgACB+QooYM3Xd/B7V8AafAoAIECAAAECBAgQIECAAAECvQUUsHoT2sFKAgpY8oMAAQIECBAgQIAAAQIECBDoK6CA1VfQ9isKKGBJEAIECBAgQIAAAQIECBAgQKCvgAJWX0HbK2DJAQIECBAgQIAAAQIECBAgQGCuAgpYc+W1cyuw5AABAgQIECBAgAABAgQIECDQV0ABq6+g7VcUUMCSIAQIECBAgAABAgQIECBAgEBfAQWsvoK2V8CSAwQIECBAgAABAgQIECBAgMBcBRSw5spr51ZgyQECBAgQIECAAAECBAgQIECgr4ACVl9B268ooIAlQQgQIECAAAECBAgQIECAAIG+AgpYfQVtr4AlBwgQIECAAAECBAgQIECAAIG5CihgzZXXzq3AkgMECBAgQIAAAQIECBAgQIBAXwEFrL6Ctl9RQAFLghAgQIAAAQIECBAgQIAAAQJ9BRSw+graXgFLDhAgQIAAAQIECBAgQIAAAQJzFVDAmiuvnVuBJQc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pUWcC65ZZb0oc//OH0zne+M11++eXpHve4R3riE5+YjjjiiPT4xz8+bbbZZiPdrr322nTGGWekiy++OH35y19Ou+++e9pvv/3SoYcemrbffvu+1oPcXgFrkGHXaQIECBAgQIAAAQIECBAgsKoC1RWwbr755vSyl70svfGNb0xbb7112m233Rqwq666Kt10003p+OOPb/6z1VZb3Q0y/v3www9PV155Zdpll13SjjvumK655pp03XXXpb333judeeaZaeedd15V/CHsTAFrCFHWRwIECBAgQIAAAQIECBAgMF+Bqh80QlkAACAASURBVApYd955Z7Pq6sUvfnHaZ5990pvf/Ob0gAc8oBH82te+lo4++uj0yU9+Mp1zzjnNv7efG264IR122GHpsssuS6effno65JBD0vr161MUw0499dR00kknpSOPPDKdcsopacstt5xvRCrbuwJWZQHVHQIECBAgQIAAAQIECBAgsAYCVRWwvvOd76SDDz44XX311Wnjxo1pjz32uBvppZde2qymeslLXpJe//rXpy222KL59wsvvDDtu+++TYErilQbNmy4a7sbb7wxHXXUUSm2HbXPNYhZUYdUwCoqXBpLgAABAgQIECBAgAABAgSyFKiqgBXPsDrxxBMb6De96U3p3ve+993Q43lYj33sY9P++++f3v72t6dtttkm3Xrrrem4445rVl5dcsklaa+99tokUGeffXazKuu0005LxxxzTJaBzLVRCli5Rka7CBAgQIAAAQIECBAgQIBAOQJVFbBWYu/eXnjCCSc0ha7NN988fe9732tWbV1//fXpggsuSA996EM32U1b+IrbDKPQ5TbCyRNcAWtyK98kQIAAAQIECBAgQIAAAQIERgsMooAVRap3v/vd6VWvelXzIPZ3vetd6WEPe1gjEg9pf+5zn9v8/+edd1560IMetIlUvJEwVm3tsMMO6dxzz03bbbedfJpQQAFrQihfI0CAAAECBAgQIECAAAECBJYVqLqA1Rae4plY8Xnyk5+c3vCGN9ztbYKTFKcm+Y4cGy2ggCUzCBAgQIAAAQIECBAgQIAAgb4CVRewPvvZz6aXvvSl6Y477kjXXHNNs9rqUY96VPN8rD333LOxm6Q4Ncl3+gai1u0VsGqNrH4RIECAAAECBAgQIECAAIHFCVRdwOoy3nzzzemss85Kr3jFK9Kuu+6azjnnnGYl1iTFqUm+s1LIPvOZzywuopkd6diPbvpMsVmaeMqTvjTLZrYhQIAAAQIECBAgQIAAAQIEphR4xCMeMeUW8//6YApYQXnLLbekY489tlmB1b5R8Jvf/GY68MADG+l4vtX973//TdTbAtYDH/jApvC17bbbThUZBaypuEZ+WQGrv6E9ECBAgAABAgQIECBAgACBSQQUsCZRmvN3okh10EEHpWOOOSa99rWvTbEyy1sI54fuFsL52dozAQIECBAgQIAAAQIECBAYikBVK7Auvvji9Ed/9EfpcY97XHOr4Oabb75JHM8+++x0yCGHpBNPPLH5z2233ZaOO+64dPrpp6dLLrkk7bXXXpts87a3vS0dfvjhd63aGkpyrEY/FbBWQ9E+CBAgQIAAAQIECBAgQIDAsAWqKmB97nOfS8961rPSfe5zn/Te97437bTTTneL7o033piOOuqoFEWs97///emZz3xm8+8XXnhh2nfffdPRRx+dTjnllLRhw4a7tmu3ufTSS9PGjRvTHnvsMeyMmbL3ClhTgvk6AQIECBAgQIAAAQIECBAgsIlAVQWseMbVy172svT6178+vehFL0qvfvWr0/bbb990+oYbbmiKU6973evSM57xjBSrqrr/dthhh6XLLrusWYkVtxhGEStuLzz11FPTSSedlOLf49+23HJLaTSFgALWFFi+SoAAAQIECBAgQIAAAQIECIwUqKqAFT389re/3ayy+tM//dO09dZbp912263p+FVXXZVuuummtPfee6czzzyzeQNh93PFFVekI444Il199dVpl112STvuuGO65ppr0nXXXbfsNnJqvIAC1ngj3yBAgAABAgQIECBAgAABAgRWFqiugBXdjZVTF110UfPGwMsvv7wReMxjHtM8rH2fffZJW2211UiVa6+9Np1xxhkpnqUVbx7cfffd03777ZcOPfTQu1ZrSajpBBSwpvPybQIECBAgQIAAAQIECBAgQGBTgSoLWAKdj4ACVj6x0BICBAgQIECAAAECBAgQIFCqgAJWqZErpN0KWIUESjMJECBAgAABAgQIECBAgEDGAgpYGQenhqYpYNUQRX0gQIAAAQIECBAgQIAAAQJrK6CAtbb+1R9dAav6EOsgAQIECBAgQIAAAQIECBCYu4AC1tyJh30ABaxhx1/vCRAgQIAAAQIECBAgQIDAaggoYK2Gon0sK6CAJTk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ooYPUVtL0ClhwgQIAAAQIECBAgQIAAAQIE5iqggDVXXju3AksOECBAgAABAgQIECBAgAABAn0FFLD6Ctp+RQEFLAlCgAABAgQIECBAgAABAgQI9BVQwOoraHsFLDlAgAABAgQIECBAgAABAgQIzFVAAWuuvHZuBZYcIECAAAECBAgQIECAAAECBPoKKGD1FbT9igIKWBKEAAECBAgQIECAAAECBAgQ6CuggNVX0PYKWHKAAAECBAgQIECAAAECBAgQmKuAAtZcee3cCiw5QIAAAQIECBAgQIAAAQIECPQVUMDqK2j7FQUUsCQIAQIECBAgQIAAAQIECBAg0FdAAauvoO0VsOQAAQIECBAgQIAAAQIECBAgMFcBBay58tq5FVhygAABAgQIECBAgAABAgQIEOgroIDVV9D2KwooYEkQAgQIECBAgAABAgQIECBAoK+AAlZfQdsrYMkBAgQIECBAgAABAgQIECBAYK4CClhz5bVzK7DkAAECBAgQIECAAAECBAgQINBXQAGrr6DtVxRQwJIgBAgQIECAAAECBAgQIECAQF8BBay+grZXwJIDBAgQIECAAAECBAgQIECAwFwFFLDmymvnVmDJAQIECBAgQIAAAQIECBAgQKCvgAJWX0HbryiggCVBCBAgQIAAAQIECBAgQIAAgb4CClh9BW2vgCUHCBAgQIAAAQIECBAgQIAAgbkKKGDNldfOrcCSAwQIECBAgAABAgQIECBAgEBfAQWsvoK2X1FAAUuCECBAgAABAgQIECBAgAABAn0FFLD6CtpeAUsOECBAgAABAgQIECBAgAABAnMVUMCaK6+dW4ElBwgQIECAAAECBAgQIECAAIG+AgpYfQVtv6KAApYEIUCAAAECBAgQIECAAAECBPoKKGD1FbS9ApYcIECAAAECBAgQIECAAAECBOYqoIA1V147twJLDhAgQIAAAQIECBAgQIAAAQJ9BRSw+grafkUBBSwJQoAAAQIECBAgQIAAAQIECPQVUMDqK2h7BSw5QIAAAQIECBAgQIAAAQIECMxVQAFrrrx2bgWWHCBAgAABAgQIECBAgAABAgT6Cihg9RW0/YoCClgShAABAgQIECBAgAABAgQIEOgroIDVV9D2ClhygAABAgQIECBAgAABAgQIEJirgALWXHnt3AosOUCAAAECBAgQIECAAAECBAj0FVDA6ito+xUFFLAkCAECBAgQIECAAAECBAgQINBXQAGrr6DtFbDkAAECBOYs8JVv3ZHO/9Rt6VPX3J5+eNtkB7vXhpQe9eD16Tl73iM9ZIfNJtvItwgQIECAAAECBAhkKqCAlWlgammWFVi1RFI/CBBYK4EoXh199o/SLbffOVMTNqxfl970vC0UsWbSsxEBAgQIECBAgEAuAgpYuUSi0nYoYFUaWN0iQGBhAq/aeEv6+Bdv73W8X991ffqDp2/otQ8bEyBAgAABAgQIEFhLAQWstdQfwLEVsAYQZF0kQGCuAk899eaJbxtcqSEfO36rubbTzgkQIECAAAECBAjMU0ABa5669p0UsCQB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hAgQKCfgHG0n5+tCRAgQIAAAQIE6hBQwKojjtn2wolXtqHRMAIEChEwjhYSKM0kQIAAAQIECBCYq4AC1lx57dyJlxwgQIBAPwHjaD8/WxMgQIAAAQIECNQhoIBVRxyz7YUTr2xDo2EECBQiYBwtJFCaSYAAAQIECBAgMFcBBay58tq5Ey85QIAAgX4CxtF+frYmQIAAAQIECBCoQ0ABq444ZtsLJ17ZhkbDCBAoRMA4WkigNJMAAQIECBAgQGCuAgpYc+W1cydecoAAAQL9BIyj/fxsTYAAAQIECBAgUIeAAlYdccy2F068sg2NhhEgUIiAcbSQQGkmAQIECBAgQIDAXAUUsObKa+dOvOQA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uQu8JVv3ZHO/9Rt6VPX3J5+eNtkrb3XhpQe+eD16YA975EessNmk23kWwRmFDCOzghns4UJGEcXRu1ABAgQIEBg0AIKWIMO//w778Rr/saOMLtAnHQdffaP0i233znTTjasX5fe9LwtFLFm0rPRpALG0UmlfG8tBIyja6HumAQIECBAYJgCCljDjPvCeu3Ea2HUDjSDwKs23pI+/sXbZ9jyJ5s8Ydf16YSnb+i1DxsTWEnAOCo/chYwjuYcHW0jQIAAAQJ1CShg1RXP7HrjxCu7kGhQR+Cpp9488W2DK8F97PituBKYm4BxdG60drwKAsbRVUC0CwIECBAgQGAiAQWsiZh8aVYBJ16zytluEQLycxHKjtFXQJ72FbT9PAXk5zx17ZsAAQIECBDoCihgyYe5CpjYzpXXznsKyM+egDZfiIA8XQizg8woID9nhLMZAQIECBAgMLWAAtbUZDaYRsDEdhot3120gPxctLjjzSIgT2dRs82iBOTnoqQdhwABAgQIEFDAkgNzFTCxnSuvnfcUkJ89AW2+EAF5uhBmB5lRQH7OCGczAgQIECBAYGoBBaypyWwwjYCJ7TRavrtoAfm5aHHHm0VAns6iZptFCcjPRUk7DgECBAgQIKCAJQfmKmBiO1deO+8pID97Atp8IQLydCHMDjKjgPycEc5mBAgQIECAwNQCClhTk9lgGgET22m0fHfRAvJz0eKON4uAPJ1FzTaLEpCfi5J2HAIECBAgQEABSw7MVcDEdq68dt5TQH72BLT5QgTk6UKYHWRGAfk5I5zNCBAgQIAAgakFFLCmJrPBNAImttNo+e6iBeTnosUdbxYBeTqLmm0WJSA/FyXtOAQIECBAgIAClhyYq4CJ7Vx57byngPzsCWjzhQjI04UwO8iMAvJzRjibESBAgAABAlMLKGBNTWaDaQRMbKfR8t1FC8jPRYs73iwC8nQWNdssSkB+LkracQgQqFngK9+6I733U7elK6+5Pf3wtsl6eq8NKT3qwevTc/a8R3rIDptNtpFvEShcQAGr8ADm3nwT29wjNOz2yc9hx7+U3svTUiI1zHbKz2HGXa8JEFg9gSheHX32j9Itt9850043rF+X3vS8LRSxZtKzUWkCClilRayw9prYFhawgTVXfg4s4IV2V54WGriBNFt+DiTQukmAwNwEXrnxlvSJL97ea/+/vuv69AdP39BrHzYmUIKAAlYJUSq4jSa2BQdvAE2XnwMIcgVdlKcVBLHiLsjPioOrawQILETgqafePPFtgys16GPHb7WQ9joIgbUUUMBaS/0BHNvEdgBBLriL8rPg4A2o6fJ0QMEusKvys8CgaTIBAlkJGEezCofGZC6ggJV5gEpvngG59AjW3X75WXd8a+mdPK0lknX2Q37WGVe9IkBgcQLG0cVZO1L5AgpY5ccw6x4YkLMOz+AbJz8HnwJFAMjTIsI02EbKz8GGXscJEFglAePoKkHazSAEFLAGEea166QBee3sHXm8gPwcb+Qbay8gT9c+BlqwvID8lB0ECBDoJ2Ac7edn62EJKGANK94L760BeeHkDjiFgPycAstX10xAnq4ZvQNPICA/J0DyFQIECKwgYByVHgQmF1DAmtzKN2cQMCDPgGaThQnIz4VRO1APAXnaA8+mcxeQn3MndgACBCoXMI5WHmDdW1UBBaxV5bSzpQIGZDmRs4D8zDk62tYKyFO5kLOA/Mw5OtpGgEAJAsbREqKkjbkIKGDlEolK22FArjSwlXRLflYSyMq7IU8rD3Dh3ZOfhQdQ8wkQWHMB4+iah0ADChJQwCooWCU21YBcYtSG02b5OZxYl9xTeVpy9Opvu/ysP8Z6SIDAfAWMo/P1tfe6BBSw6opndr0xIGcXEg3qCMhP6VCCgDwtIUrDbaP8HG7s9ZwAgdURMI6ujqO9DENAAWsYcV6zXhqQ14zegScQkJ8TIPnKmgvI0zUPgQasICA/pQcBAgT6CRhH+/nZelgCCljDivfCe2tAXji5A04hID+nwPLVNROQp2tG78ATCMjPCZB8hQABAi4EyAECqyKggLUqjHaynICJrdzIWUB+5hwdbWsF5KlcyFlAfuYcHW3rCnzlW3ek937qtnTlNbenH942mc29NqT0yAevTwfseY/0kB02m2wj3yIwpYBxdEowXx+0gALWoMM//84bkOdv7AizC8jP2e1suTgBebo4a0eaXkB+Tm9mi8ULRPHq6LN/lG65/c6ZDr5h/br0pudtoYg1k56NxgkYR8cJ+XcCPxFQwJINcxUwIM+V1857CsjPnoA2X4iAPF0Is4PMKCA/Z4Sz2UIFXrnxlvSJL97e65hP2HV9OuHpG3rtw8YERgkYR+UFgckFFLAmt/LNGQQMyDOg2WRhAvJzYdQO1ENAnvbAs+ncBeTn3IkdYBUEnnrqzRPfNrjS4T52/Far0Bq7IHB3AeOojCAwuUCVBaybb745XXTRRemcc85Jl19+ebrpppvS7rvvnvbbb7906KGHpu23336k0LXXXpvOOOOMdPHFF6cvf/nLE20zOfUwv2lAHmbcS+m1/CwlUsNupzwddvxz7738zD1C2hcC8lQe5CwgP3OOjrblJlBdAevb3/52Ouqoo9Kf/umfpq233jrttttuacOGDemaa65J1113XfqVX/mVdNZZZ6VHP/rRd4vFVVddlQ4//PB05ZVXpl122SXtuOOOd22z9957pzPPPDPtvPPOucUv+/YYkLMP0aAbKD8HHf5iOi9PiwnVIBsqPwcZ9uI6LU+LC9mgGiw/BxVune0pUFUB6/bbb08nnnhies1rXpNe9KIXpVe/+tV3rbaKVVmnnnpqOumkk9LTnva09I53vCPd9773bfhuuOGGdNhhh6XLLrssnX766emQQw5J69evT91tjjzyyHTKKaekLbfcsif5sDY3IA8r3qX1Vn6WFrFhtleeDjPupfRafpYSqWG3U54OO/65915+5h4h7ctJoKoCVqyweu5zn5t+/OMfp/e+971pp512upv1jTfe2KzOOvvss9Mll1yS9tprr+bfL7zwwrTvvvumo48+uilSxYqt9tNuc+mll6aNGzemPfbYI6f4Zd8WA3L2IRp0A+XnoMNfTOflaTGhGmRD5ecgw15cp+VpcSEbVIPl56DCrbM9BaoqYH3mM59JxxxzTPrFX/zFdNppp41cLfXKV74yvfzlL0/vec970oEHHphuvfXWdNxxxzUrr7pFra5rFLxiVVbsM/bvM7mAAXlyK99cvID8XLy5I04vIE+nN7PF4gTk5+KsHWl2AXk6u50t5y8gP+dv7Aj1CFRVwBoXlliZdcIJJ6STTz75rgLW9773vXTwwQen66+/Pl1wwQXpoQ996Ca7iQfBP/axj21uM4xCl9sIx0n/5N8NyJNb+ebiBeTn4s0dcXoBeTq9mS0WJyA/F2ftSLMLyNPZ7Ww5fwH5OX9jR6hHYFAFrK9//evpgAMOSHFbYDzkPVZqtbcdRkjPO++89KAHPWiT6MYbCffff/+0ww47pHPPPTdtt9129WTAnHtiQJ4zsN33EpCfvfhsvCABebogaIeZSUB+zsRmowULyNMFgzvcVALycyouXx64wGAKWPFA9mOPPTa95S1vSccff3zzMPd4UPskxalJvjPwPFq2+wZkmZGzgPzMOTra1grIU7mQs4D8zDk62mYclQMlCBhHS4iSNuYiMIgCVhSv4s2E8Z999tknve1tb0v3u9/9mhhMUpya5DsrBTSezTXUz7Ef3fSWzFksTnnSl2bZzDYEVhSQnxKkBAF5WkKUhttG+Tnc2JfUc3laUrSG11b5ObyYl9LjRzziEdk1tfoC1ne/+93muVex8uopT3lKevOb33y32wQnKU5N8h0FrNECBuTs/uY1qCMgP6VDCQLytIQoDbeN8nO4sS+p5/K0pGgNr63yc3gxL6XHClgLjlQ83yreGviBD3wgPfvZz24ewP6ABzzgbq345je/2byNMD7xfKv73//+m7SyLWA98IEPTOecc07adtttF9yTcg9nSWy5sRtCy+XnEKJcfh/lafkxrLkH8rPm6NbTN3laTyxr7In8rDGq+jQvgWpXYF1xxRXpiCOOSFdffXU66qij0qtf/eq09dZbb+LoLYTzSq3/3K8Beb6+9t5PQH7287P1YgTk6WKcHWU2Afk5m5utFisgTxfr7WjTCcjP6bx8e9gC1RWw7rzzzvTxj388veAFL0hx+2AUrl784henDRs2jIz0rbfemo477rhmddYll1yS9tprr02+F8/MOvzww9Npp53WrOjymVzAgDy5lW8uXkB+Lt7cEacXkKfTm9licQLyc3HWjjS7gDyd3c6W8xeQn/M3doR6BKorYP3VX/1VOuSQQ9JNN92UzjjjjPSc5zwnbbbZZitG7MILL0z77rtvOvroo9Mpp5xyt2LXjTfe2KzguvTSS9PGjRvTHnvsUU/0F9ATA/ICkB1iZgH5OTOdDRcoIE8XiO1QUwvIz6nJbLAGAvJ0DdAdcmIB+TkxlS8SSFUVsG644YZ02GGHpcsuuyy99a1vTQcccEBat27d2DB3t4uVWAcddFBTxIq3F5566qnppJNOavYb/7bllluO3Z8v/ETAgCwbchaQnzlHR9taAXkqF3IWkJ85R0fbjKNyoAQB42gJUdLGXASqKmDFQ9ij+DTJ5z3vec9dD2+P73efmbXLLrukHXfcMV1zzTUpHgS/9957pzPPPDPtvPPOk+zadzoCBmTpkLOA/Mw5OtrmxEsOlCBgHC0hStooT+VAzgLyM+foaFtuAtUUsLrPspoEeWkBK7a59tprm9sOL7744hRvHtx9993Tfvvtlw499NC0/fbbT7Jb31kiYECWEjkLyM+co6NtClhyoAQB42gJUdJGeSoHchaQnzlHR9tyE6imgJUbrPb8p4ABWSbkLCA/c46OtilgyYESBIyj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t3DyagAAIABJREFU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Wwl3ZKflQSy8m7I08oDXHj35GfhAdT8hQooYC2Ue3gHMyAPL+Yl9Vh+lhSt4bZVng439iX0XH6WECVtlKdyIGcB+ZlzdLQtNwEFrNwiUll7DMiVBbSy7sjPygJaaXfkaaWBraRb8rOSQFbeDXlaeYAL7578LDyAmr9QAQWshXIP72AG5OHFvKQey8+SojXctsrT4ca+hJ7LzxKipI3yVA7kLCA/c46OtuUmoICVW0Qqa48BubKAVtYd+VlZQCvtjjytNLCVdEt+VhLIyrshTysPcOHdk5+FB1DzFyqggLVQ7uEdzIA8vJiX1GP5WVK0httWeTrc2JfQc/lZQpS0UZ7KgZwF5GfO0dG23AQUsHKLSGXtMSBXFtDKuiM/Kwtopd2Rp5UGtpJuyc9KAll5N+Rp5QEuvHvys/AAav5CBRSwFso9vIMZkIcX85J6LD9LitZw2ypPhxv7EnouP0uIkjbKUzmQs4D8zDk62pabgAJWbhGprD0G5MoCWll35GdlAa20O/K00sBW0i35WUkgK++GPK08wIV3T34WHkDNX6iAAtZCuYd3MAPy8GJeUo/lZ0nRGm5b5elwY19Cz+VnCVHSRnkqB3IWkJ85R0fbchNQwMotIpW1x4BcWUAr6478rCyglXZHnlYa2Eq6JT8rCWTl3ZCnlQe48O7Jz8IDqPkLFVDAWij38A5mQB5ezEvqsfwsKVrDbas8HW7sS+i5/CwhStooT+VAzgLyM+foaFtuAgpYuUWksvYYkCsLaGXdkZ+VBbTS7sjTSgNbSbfkZyWBrLwb8rTyABfePflZeAA1f6ECClgL5R7ewQzIw4t5ST2WnyVFa7htlafDjX0JPZef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ez/197ZQF1WlmX4HRgZhwQhmgUSiLZkDf7GyEhWhKLMqPlTSQ7I8KNhMiQ/UZJjmEhqKWP8BGmUiYGQjYlkDikzFiFIY7gcjErEiqGCEAobxXFGhmndW/d4+Ob7vrPPOfvZ+32e9zprubTmnP0+z3Xf37v3vvfe7w7SFv4MImTwNvBpcIGdt4c/nQtI+Z0SIMDqFHd5gzEhl6e5p47xpye1yq0Vn5arvYfO8acHlagRn+KBnAngz5zVobbcCBBg5aZIsHqYkIMJGqwd/BlM0KDt4NOgwgZpC38GETJ4G/g0uMDO28OfzgWk/E4JEGB1iru8wZiQy9PcU8f405Na5daKT8vV3kPn+NODStSIT/FAzgTwZ87qUFtuBAiwclMkWD1MyMEEDdYO/gwmaNB28GlQYYO0hT+DCBm8DXwaXGDn7eFP5wJSfqcECLA6xV3eYEzI5WnuqWP86UmtcmvFp+Vq76Fz/OlBJWrEp3ggZwL4M2d1qC03AgRYuSkSrB4m5GCCBmsHfwYTNGg7+DSosEHawp9BhAzeBj4NLrDz9vCncwEpv1MCBFid4i5vMCbk8jT31DH+9KRWubXi03K199A5/vSgEjXiUzyQMwH8mbM61JYbAQKs3BQJVg8TcjBBg7WDP4MJGrQdfBpU2CBt4c8gQgZvA58GF9h5e/jTuYCU3ykBAqxOcZc3GBNyeZp76hh/elKr3Frxabnae+gcf3pQiRrxKR7ImQD+zFkdasuNAAFWbooEq4cJOZigwdrBn8EEDdoOPg0qbJC28GcQIYO3gU+DC+y8PfzpXEDK75QAAVanuMsbjAm5PM09dYw/PalVbq34tFztPXSOPz2oRI34FA/kTAB/5qwOteVGgAArN0WC1cOEHEzQYO3gz2CCBm0HnwYVNkhb+DOIkMHbwKfBBXbeHv50LiDld0qAAKtT3OUNxoRcnuaeOsafntQqt1Z8Wq72HjrHnx5UokZ8igdyJoA/c1aH2nIjQICVmyLB6mFCDiZosHbwZzBBg7aDT4MKG6Qt/BlEyOBt4NPgAjtvD386F5DyOyVAgNUp7vIGY0IuT3NPHeNPT2qVWys+LVd7D53jTw8qUSM+xQM5E8CfOatDbbkRIMDKTZFg9TAhBxM0WDv4M5igQdvBp0GFDdIW/gwiZPA28GlwgZ23hz+dC0j5nRIgwOoUd3mDMSGXp7mnjvGnJ7XKrRWflqu9h87xpweVqBGf4oGcCeDPnNWhttwIEGDlpkiwepiQgwkarB38GUzQoO3g06DCBmkLfwYRMngb+DS4wM7bw5/OBaT8TgkQYHWKu7zBmJDL09xTx/jTk1rl1opPy9XeQ+f404NK1IhP8UDOBPBnzupQW24ECLByUyRYPUzIwQQN1g7+DCZo0HbwaVBhg7SFP4MIGbwNfBpcYOft4U/nAlJ+pwQIsDrFXd5gTMjlae6pY/zpSa1ya8Wn5WrvoXP86UElasSneCBnAvgzZ3WoLTcCBFi5KRKsHibkYIIGawd/BhM0aDv4NKiwQdrCn0GEDN4GPg0usPP28KdzASm/UwIEWJ3iLm8wJuTyNPfUMf70pFa5teLTcrX30Dn+9KASNeJTPJAzAfyZszrUlhsBAqzcFAlWDxNyMEGDtYM/gwkatB18GlTYIG3hzyBCBm/D0qePfO3O9O2PXpm2rr85bd+8uRHJOU/YI+22+Plp9+NOSnOftrDRb/hSXAKW/oxLjc5KJUCAVaryHfXNhNwRaIYZiwD+HAsbP+qYAD7tGDjDjUQAf46Eiy/3RMDKpwqvvnHWG9L2LVvG6mzOvHlpr0s+SIg1Fr04P7LyZxxCdAKBHxAgwMINpgSYkE3xsvEJCeDPCQHy804I4NNOMDPImATw55jg+FmnBKx8uuld56YtN66dqJd5L1yS9nzbuyfaBj/2TcDKn76pUD0EpidAgIUzTAkwIZviZeMTEsCfEwLk550QwKedYGaQMQngzzHB8bNOCVj59MFXvqDxY4OzNbxg3Rc65cFgeRGw8mdeXVINBNohQIDVDke2MgMBJmSskTMB/JmzOtRWE8CneCFnAvgzZ3WozXoefeDow1uBTIDVCka3G2EedSsdhfd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9V+CNfuzN9+6NXpq3rb07bN29u1MucJ+yRdlv8/LT7cSeluU9b2Og3fAkCXREgwOqKdKHjWE7IhSKl7RYJ4M8WYbIpMwL41AwtG26BAP5sASKbMCdg5VMCLHPpihjAyp8Kr75x1hvS9i1bxuI4Z968tNclHyTEGoseP7IiQIBlRZbtVgSsJmTwQqANAvizDYpsw5oAPrUmzPYnIYA/J6HHb7siYOVTAqyuFIw9jpU/N73r3LTlxrUTwZv3wiVpz7e9e6Jt8GMItEmAAKtNmmxrJwJWEzKoIdAGAfzZBkW2YU0An1oTZvuTEMCfk9Djt10RsPIpAVZXCsYex8qfD77yBY0fG5yN8IJ1X4gtAN25IlBEgPXlL385HXfccencc89Ny5cvn1Ggu+++O1166aVpzZo16c4770yLFi1Ky5YtS6ecckpasGCBK2FzKdZqQs6lP+rwTQB/+tavlOrxaSlK++wTf/rUrbSqrXxKgFWak2z6xZ82XNlqTALhA6y77rornX766emGG25IH/nIR2YMsDZs2JBWrFiR1q9fnxYuXJgOPPDApN9u3LgxLV26NF122WXp4IMPjukCw66sJmTDktl0QQTwZ0FiO24VnzoWr4DS8WcBIgdo0cqnBFgBzJFBC/gzAxEowQ2BsAHW9u3b0+c///n0pje9Kd1+++2VIDMFWA888EA69dRT07p169JFF12UTj755DR37tz08MMPp1WrVqXzzz+/CsEuuOCCNH/+fDfi5lCo1YScQ2/U4J8A/vSvYQkd4NMSVPbbI/70q11JlVv5lACrJBfZ9Yo/7diy5XgEQgZY9913X7rkkkvS+9///koxhU5f//rXZwywrr322nTMMcekM888swqp5s2bt0PpTZs2pTPOOCOtXbs2XXfddenwww+P5wLDjqwmZMOS2XRBBPBnQWI7bhWfOhavgNLxZwEiB2jRyqcEWAHMkUEL+DMDESjBDYFwAdbmzZvT2WefnS6//PL0vOc9L73nPe9JN998czrvvPOmDbC2bt2aVq5cWd15pccMlyxZspN4V155ZXVX1oUXXlhtm09zAlYTcvMK+CYEZiaAP3GHBwL41INK5daIP8vV3lPnVj4lwPLkgnxrxZ/5akNl+REIGWBdfPHF1QLsRx11VHU31Tvf+c709re/fdoA66GHHkonnnhiuueee9Lq1avTIYccspNKt9xySzriiCOqxwwVdPEYYXMjW03IzSvgmxAgwMIDvgkwj/rWL3r1+DO6wjH6s/IpAVYMf/TdBf7sWwHG90QgXIA1HfzZAiwt0n788cdXP7vmmmvSQQcdtNMm9EbCY489Nu23337p6quvTvvss48njXut1WpC7rUpBg9DAH+GkTJ0I/g0tLzum8Of7iUsogErnxJgFWEf8ybxpzliBghEoPgAq0k41eQ7gTzRaitWE3KrRbKxYgngz2Kld9U4PnUlV3HF4s/iJHfZsJVPCbBc2iG7ovFndpJQUMYECLAa3F1FgDW+g60m5PEr4pcQ+AEB/IkbPBDApx5UKrdG/Fmu9p46t/IpAZYnF+RbK/7MVxsqy48AARYBlqkrrSZk06LZeDEE8GcxUrtuFJ+6li988fgzvMQhGrTyKQFWCHv03gT+7F0CCnBEoPgA6957703Lly+vJNP6Vvvvv/9O8tV3YB1wwAHpqquuSnvvvfdIEn/xi18c6fuRvvwbn9l5Ufxx+rvgJV8Z52f8BgKzEsCfGMQDAXzqQaVya8Sf5WrvqXMrnz75Lae1guGe936gle2wEZ8E8KdP3Uqo+rDDDsuuzeIDrC7eQkiANbnvCbAmZ8gWdiZgdcAAawi0SQCftkmTbbVNAH+2TZTtWRCw8ikBloVa5W0Tf5anuZeOCbB6Umq2txBu3bo1rVy5Ml100UXphhtuSEuWLNmpyssvvzytWLEiXXjhhenss8/uqQufw1rdEuuTBlXnRgB/5qYI9UxHAJ/ii5wJ4M+c1aG2moCVT3mEEI+1QQB/tkGRbZRCoPg7sCT0tddem4455ph05plnpgsuuCDNmzdvh/6bNm1KZ5xxRlq7dm267rrr0uGHH16KN1rp02pCbqU4NlI8AfxZvAVcAMCnLmQqtkj8Waz0rhq38ikBlisbZFss/sxWGgrLkAABVkrpgQceSKeeempat25ddSfWCSecUIVYDz/8cFq1alU6//zzq3/Xv82fPz9DGfMtyWpCzrdjKvNEAH96UqvcWvFpudp76Bx/elCJGq18SoCFt9oggD/boMg2SiFAgPV9pW+99dZ02mmnpdtvvz0tXLgwHXjggemuu+5KGzduTEuXLk2XXXZZOvjgg0vxRWt9Wk3IrRXIhoomgD+Llt9N8/jUjVRFFoo/i5TdXdNWPiXAcmeFLAvGn1nKQlGZEiDAGhDm7rvvTpdeemlas2ZN0psHFy1alJYtW5ZOOeWUtGDBgkwlzLssqwk5766pzgsB/OlFqbLrxKdl65979/gzd4WoTwSsfEqAhb/aIIA/26DINkohUESAVYqYOfZpNSHn2Cs1+SOAP/1pVmLF+LRE1f30jD/9aFVypVY+JcAq2VXt9Y4/22PJluITIMCKr3GvHVpNyL02xeBhCODPMFKGbgSfhpbXfXP4072ERTRg5VMCrCLsY94k/jRHzACBCBBgBRIzx1asJuQce6UmfwTwpz/NSqwYn5aoup+e8acfrUqu1MqnBFglu6q93vFneyzZUnwCBFjxNe61Q6sJudemGDwMAfwZRsrQjeDT0PK6bw5/upewiAasfEqAVYR9zJvEn+aIGSAQAQKsQGLm2IrVhJxjr9TkjwD+9KdZiRXj0xJV99Mz/vSjVcmVWvmUAKtkV7XXO/5sjyVbik+AACu+xr12aDUh99oUg4chgD/DSBm6EXwaWl73zeFP9xIW0YCVTwmwirCPeZP40xwxAwQiQIAVSMwcW7GakHPslZr8EcCf/jQrsWJ8WqLqfnrGn360KrlSK58SYJXsqvZ6x5/tsWRL8QkQYMXXuNcOrSbkXpti8DAE8GcYKUOexTK4AAAgAElEQVQ3gk9Dy+u+OUt/PvK1O9O3P3pl2rr+5rR98+ZGrOY8YY+02+Lnp92POynNfdrCRr/hS/EJWPmUACu+d7roEH92QZkxohAgwIqiZKZ9WE3ImbZLWc4I4E9nghVaLj4tVHgnbVv5U+HVN856Q9q+ZctYJObMm5f2uuSDhFhj0Yv3IyufEmDF80ofHeHPPqgzplcCBFhelXNSt9WE7KR9ysycAP7MXCDKqwjgU4yQMwErf25617lpy41rJ2p93guXpD3f9u6JtsGPYxCw8ikBVgx/9N0F/uxbAcb3RIAAy5NaDmu1mpAdoqDkDAngzwxFoaSdCOBTTJEzASt/PvjKFzR+bHA2PgvWfSFnfNTWEQErnxJgdSRg8GHwZ3CBaa9VAgRYreJkY1MJWE3IkIZAGwTwZxsU2YY1AXxqTZjtT0LAyp8EA5Oowm+7Oh7Fp3itDQLMo21QZBulECDAKkXpnvq0mpB7aodhgxHAn8EEDdoOPg0qbJC2rPxJMBDEIJm0gU8zEYIypiWAPzEGBJoTIMBqzopvjkHAakIeoxR+AoGdCOBPTOGBAD71oFK5NVr5kwCrXE9ZdI5PLaiyzbYI4M+2SLKdEggQYJWgco89Wk3IPbbE0IEI4M9AYgZuBZ8GFjdAa1b+JMAKYI6MWsCnGYlBKZ1dUGUexWwRCRBgRVQ1o56sDhgyapFSHBPAn47FK6h0fFqQ2A5btfInJ14OzZBxyfg0Y3Eozextw8yjmCsiAQKsiKpm1JPVAUNGLVKKYwL407F4BZWOTwsS22GrVv7kxMuhGTIuGZ9mLA6lEWDhAQiMQIAAawRYfHV0AlYHDKNXwi8gsDMB/IkrPBDApx5UKrdGK38SYJXrKYvO8akFVbbZFgH82RZJtlMCAQKsElTusUerCbnHlhg6EAH8GUjMwK3g08DiBmjNyp8EWAHMkVEL+DQjMShlJwL4E1NAoDkBAqzmrPjmGASsJuQxSuEnEOjsgAHUEGiTAPNomzTZVtsErPxJgNW2UmVvD5+WrX/u3ePP3BWivpwIEGDlpEbAWqwm5ICoaKkHAvizB+gMOTIBfDoyMn7QIQErfxJgdShiAUPh0wJEdtwi/nQsHqV3ToAAq3PkZQ1oNSGXRZFurQhY+vORr92Zvv3RK9PW9Ten7Zs3N2phzhP2SLstfn7a/biT0tynLWz0G74Un4ClT+PTo0NrAlb+JMCyVq6s7ePTsvT21i3+9KYY9fZJgACrT/oFjG01IReAjhY7IGDlT4VX3zjrDWn7li1jdTFn3ry01yUfJMQai168H1n5NB4pOuqDgJU/CbD6UDPumPg0rrYROsOfEVSkh64IEGB1RbrQcawm5EJx0nbLBKz8ueld56YtN66dqNp5L1yS9nzbuyfaBj+OQcDKpzHo0EXfBKz8SYDVt7KxxsensfSM1g3+jKYo/VgSIMCypMu2k9WEDFoItEHAyp8PvvIFjR8bnK2PBeu+0EabbMM5ASufOsdC+ZkQsPInAVYmAgcpA58GETJoG/gzqLC0ZUKAAMsEKxutCVhNyBCGQBsErPzJiVcb6rAN5lE84IEA86gHlagRn+KBnAngz5zVobbcCBBg5aZIsHqsJuRgmGinJwJW/iTA6knQoMNa+TQoLtrqmICVP5lHOxYy+HD4NLjAztvDn84FpPxOCRBgdYq7vMGsJuTySNKxBQErf3LiZaFWudu08mm5ROm8TQJW/mQebVMltoVP8UDOBPBnzupQW24ECLByUyRYPVYTcjBMtNMTASt/cuLVk6BBh7XyaVBctNUxASt/Mo92LGTw4fBpcIGdt4c/nQtI+Z0SIMDqFHd5g1lNyOWRpGMLAlb+5MTLQq1yt2nl03KJ0nmbBKz8yTzapkpsC5/igZwJ4M+c1aG23AgQYOWmSLB6rCbkYJhopycCVv7kxKsnQYMOa+XToLhoq2MCVv5kHu1YyODD4dPgAjtvD386F5DyOyVAgNUp7vIGs5qQyyNJxxYErPzJiZeFWuVu08qn5RKl8zYJWPmTebRNldgWPsUDORPAnzmrQ225ESDAyk2RYPVYTcjBMNFOTwSs/MmJV0+CBh3WyqdBcdFWxwSs/Mk82rGQwYfDp8EFdt4e/nQuIOV3SoAAq1Pc5Q1mNSGXR5KOLQhY+ZMTLwu1yt2mlU/LJUrnbRKw8ifzaJsqsS18igdyJoA/c1aH2nIjQICVmyLB6rGakINhop2eCFj5kxOvngQNOqyVT4Pioq2OCVj5k3m0YyGDD4dPgwvsvD386VxAyu+UAAFWp7jLG8xqQi6PJB1bELDyJydeFmqVu00rn5ZLlM7bJGDlT+bRNlViW/gUD+RMAH/mrA615UaAACs3RYLVYzUhB8NEOz0RsPInJ149CRp0WCufBsVFWx0TsPIn82jHQgYfDp8GF9h5e/jTuYCU3ykBAqxOcZc3mNWEXB5JOrYgYOVPTrws1Cp3m1Y+LZconbdJwMqfzKNtqsS28CkeyJkA/sxZHWrLjQABVm6KBKvHakIOhol2eiJg5U9OvHoSNOiwVj4Niou2OiZg5U/m0Y6FDD4cPg0usPP28KdzASm/UwIEWJ3iLm8wqwm5PJJ0bEHAyp+ceFmoVe42rXxaLlE6b5OAlT+ZR9tUiW3hUzyQMwH8mbM61JYbAQKs3BQJVo/VhBwME+30RMDKn5x49SRo0GGtfBoUF211TMDKn8yjHQsZfDh8Glxg5+3hT+cCUn6nBAiwOsVd3mBWE3J5JOnYgoCVPznxslCr3G1a+bRconTeJgErfzKPtqkS28KneCBnAvgzZ3WoLTcCBFi5KRKsHqsJORgm2umJgJU/OfHqSdCgw1r5NCgu2uqYgJU/mUc7FjL4cPg0uMDO28OfzgWk/E4JEGB1iru8wawm5PJI0rEFASt/cuJloVa527TyablE6bxNAlb+ZB5tUyW2hU/xQM4E8GfO6lBbbgQIsHJTJFg9VhNyMEy00xMBK39y4tWToEGHtfJpUFy01TEBK38yj3YsZPDh8GlwgZ23hz+dC0j5nRIgwOoUd3mDWU3I5ZGkYwsCVv7kxMtCrXK3aeXTconSeZsErPzJPNqmSmwLn+KBnAngz5zVobbcCBBg5aZIsHqsJuRgmGinJwJW/uTEqydBgw5r5dOguGirYwJW/mQe7VjI4MPh0+ACO28PfzoXkPI7JUCA1Snu8gazmpDLI0nHFgSs/MmJl4Va5W7TyqflEqXzNglY+ZN5tE2V2BY+xQM5E8CfOatDbbkRIMDKTZFg9VhNyMEw0U5PBKz8yYlXT4IGHdbKp0Fx0VbHBKz8yTzasZDBh8OnwQV23h7+dC4g5XdKgACrU9zlDWY1IZdHko4tCFj5kxMvC7XK3aaVT8slSudtErDyJ/NomyqxLXyKB3ImgD9zVofaciNAgJWbIsHqsZqQg2GinZ4IWPmTE6+eBA06rJVPg+KirY4JWPmTebRjIYMPh0+DC+y8PfzpXEDK75QAAVanuMsbzGpCLo8kHVsQsPInJ14WapW7TSuflkuUztskYOVP5tE2VWJb+BQP5EwAf+asDrXlRoAAKzdFgtVjNSEHw0Q7PRGw8icnXj0JGnRYK58GxUVbHROw8ifzaMdCBh8OnwYX2Hl7+NO5gJTfKQECrE5xlzeY1YRcHkk6tiBg5U9OvCzUKnebVj4tlyidt0nAyp/Mo22qxLbwKR7ImQD+zFkdasuNAAFWbooEq8dqQg6GiXZ6ImDlT068ehI06LBWPg2Ki7Y6JmDlT+bRjoUMPhw+DS6w8/bwp3MBKb9TAgRYneIubzCrCbk8knRsQcDKn5x4WahV7jatfFouUTpvk4CVP5lH21SJbeFTPJAzAfyZszrUlhsBAqzcFAlWj9WEHAwT7fREwMqfnHj1JGjQYa18GhQXbXVMwMqfzKMdCxl8OHwaXGDn7eFP5wJSfqcECLA6xV3eYFYTcnkk6diCgJU/OfGyUKvcbVr5tFyidN4mASt/Mo+2qRLbwqd4IGcC+DNndagtNwIEWLkpEqweqwk5GCba6YmAlT858epJ0KDDWvk0KC7a6piAlT+ZRzsWMvhw+DS4wM7bw5/OBaT8TgkQYHWKu7zBrCbk8kjSsQUBK39y4mWhVrnbtPJpuUTpvE0CVv5kHm1TJbaFT/FAzgTwZ87qUFtuBAiwclMkWD1WE3IwTLTTEwErf3Li1ZOgQYe18mlQXLTVMQErfzKPdixk8OHwaXCBnbeHP50LSPmdEiDA6hR3eYNZTcjlkaRjCwJW/uTEy0Ktcrdp5dNyidJ5mwSs/Mk82qZKbAuf4oGcCeDPnNWhttwIEGDlpkiweqwm5GCYaKcnAlb+5MSrJ0GDDmvl06C4aKtjAlb+ZB7tWMjgw+HT4AI7bw9/OheQ8jslQIDVKe7yBrOakMsjSccWBKz8yYmXhVrlbtPKp+USpfM2CVj5k3m0TZXYFj7FAzkTwJ85q0NtuREgwMpNkWD1WE3IwTDRTk8ErPzJiVdPggYd1sqnQXHRVscErPzJPNqxkMGHw6fBBXbeHv50LiDld0qAAKtT3OUNZjUhl0eSji0IWPmTEy8LtcrdppVPRfSRr92Zvv3RK9PW9Ten7Zs3N4I85wl7pN0WPz/tftxJae7TFk77m+3f3JAe3bgqbX/w+pS2favRdtPcvdKcfZamXQ46J83Z49Bmv+FbvROw8ifzaO/ShioAn4aSM1wz+DOcpDRkSIAAyxAum07JakKGLQTaIGDlT0682lCHbdQErHyq8OobZ70hbd+yZSzYc+bNS3td8sGdQiyFV9tuOzKlR5sFYjsNvsv8tOvimwixxlKl+x9Z+ZN5tHstI4+ITyOr6783/OlfQzrojgABVnesixzJakIuEiZNt07Ayp+ceLUuVdEbtPLppnedm7bcuHYitvNeuCTt+bZ3P2Yb2+5Ynrbfv3qi7c7Zd1na9VlXT7QNftwNASt/Mo92o18po+DTUpT22Sf+9KkbVfdDgACrH+7FjGo1IRcDkEZNCVj5kxMvU9mK27iVTx985QsaPzY4G/QF677wmH9+5Ma9mz82OMuG5774u8Vp7bFhK38yj3p0Q74149N8taEyuydWmEdxV0QCBFgRVc2oJ6sDhoxapBTHBKz8yQGDY1NkWLo3nz7y2ce1QpEAqxWM5hvx5k9zIAyQJQF8mqUsFPV9AvgTK0CgOQECrOas+OYYBKwm5DFK4ScQ2ImAlT8JsDBbmwS8+ZQAq03189+WN3/mT5QKLQjgUwuqbLMtAvizLZJspwQCBFglqNxjj1YTco8tMXQgAlb+JMAKZJIMWvHmUwKsDEzTYQne/NkhGobKiAA+zUgMSuGCKh6AwAQECLAmgMdPhxOwOmAYPjLfgMBwAlb+JMAazp5vNCfgzacEWM21jfBNb/6MwJweRieAT0dnxi+6I4A/u2PNSP4JEGD51zDrDqwm5Kybpjg3BKz8SYDlxgIuCvXmUwIsF7ZqrUhv/mytcTbkigA+dSVXccXiz+Ikp+EJCBBgTQCPnw4nYDUhDx+Zb0BgOAErfxJgDWfPN5oT8OZTAqzm2kb4pjd/RmBOD6MTwKejM+MX3RHAn92xZiT/BAiw/GuYdQdWE3LWTVOcGwJW/iTAcmMBF4V68ykBlgtbtVakN3+21jgbckUAn7qSq7hi8WdxktPwBAQIsCaAx0+HE7CakIePzDcgMJyAlT8JsIaz5xvNCXjzKQFWc20jfNObPyMwp4fRCeDT0Znxi+4I4M/uWDOSfwIEWP41zLoDqwk566Ypzg0BK38SYLmxgItCvfmUAMuFrVor0ps/W2ucDbkigE9dyVVcsfizOMlpeAICBFgTwOOnwwlYTcjDR+YbEBhOwMqfBFjD2fON5gS8+ZQAq7m2Eb7pzZ8RmNPD6ATw6ejM+EV3BPBnd6wZyT8BAiz/GmbdgdWEnHXTFOeGgJU/LQOs7d/ckB7duCptf/D6lLZ9qxnruXulOfssTbscdE6as8ehzX7Dt7Ih4M2nBFjZWKeTQrz5sxMoDJIdAXyanSQUNEAAf2IHCDQnQIDVnBXfHIOA1YQ8Rin8BAI7EbDyp1WApfBq221HpvTo5vHU3GV+2nXxTYRY49Hr7VfefEqA1ZtVehnYmz97gcSgvRPAp71LQAGzEMCf2AMCzQkQYDVnxTfHIGA1IY9RCj+BgPsAa9sdy9P2+1dPpOScfZelXZ919UTb4MfdErCaR62CVgKsbv3R92je/Nk3L8bvhwA+7Yc7ozYjgD+bceJbEBABAix8YErAakI2LZqNF0PAyp9mwcCNezd/bHAWFee++LvFaByhUXc+/ezjWsGOT1vBaL4Rb/40B8IAWRLAp1nKQlHfJ4A/sQIEmhMgwGrOim+OQcBqQh6jFH4CgZ0IWPnTLMAiGCjSxfi0SNndNO3Nn27AUmirBPBpqzjZWMsE8GfLQNlcaAIEWKHl7b85qwm5/86oIAIBK38SYEVwRz494NN8tKCSnQl48ycalkkAn5apu5eu8acXpagzBwIEWDmoELgGqwk5MDJa65CAlT8JsDoUsYCh8GkBIjtu0Zs/HaOm9AkI4NMJ4PFTcwL40xwxAwQiQIAVSMwcW7GakHPslZr8EbDyJwGWPy/kXDE+zVkdavPmTxQrkwA+LVN3L13jTy9KUWcOBAiwclAhcA1WE3JgZLTWIQErfxJgdShiAUPh0wJEdtyiN386Rk3pExDApxPA46fmBPCnOWIGCESAACuQmDm2YjUh59grNfkjYOVPAix/Xsi5YnyaszrU5s2fKFYmAXxapu5eusafXpSizhwIEGDloELgGqwm5MDIaK1DAlb+JMDqUMQChsKnBYjsuEVv/nSMmtInIIBPJ4DHT80J4E9zxAwQiAABViAxc2zFakLOsVdq8kfAyp8EWP68kHPF+DRndajNmz9RrEwC+LRM3b10jT+9KEWdORAgwMpBhcA1WE3IgZHRWocErPxJgNWhiAUMhU8LENlxi9786Rg1pU9AAJ9OAI+fmhPAn+aIGSAQAQKsQGLm2IrVhJxjr9Tkj4CVPwmw/Hkh54rxac7qUJs3f6JYmQTwaZm6e+kaf3pRijpzIECAlYMKgWuwmpADI6O1DglY+ZMAq0MRCxgKnxYgsuMWvflTqLd/c0N6dOOqtP3B61Pa9q1m9OfulebsszTtctA5ac4ehzb7Dd/KhoBHn2YDj0LMCeBPc8QMEIgAAVYgMXNsxWpCzrFXavJHwMqfBFj+vJBzxfg0Z3WozZs/FV5tu+3IlB7dPJ54u8xPuy6+iRBrPHq9/cqbT3sDxcC9EMCfvWBnUKcECLCcCuelbKsJ2Uv/1Jk3ASt/EmDlrbu36vCpN8XKqtebP7fdsTxtv3/1RCLN2XdZ2vVZV0+0DX7cLQFvPu2WDqP1TQB/9q0A43siQIDlSS2HtVpNyA5RUHKGBKz8SYCVodiOS8KnjsUroHR3/rxx7+aPDc6i39wXf7cAdeO06M2nccjTSRMC+LMJJb4Dge8RIMDCCaYErCZk06LZeDEErPxJgFWMhTppFJ92gplBxiSAP8cEx886JeDNp53CYbDeCeDP3iWgAEcECLAcieWxVKsJ2SMLas6PgJU/CbDy09pzRfjUs3rxa8ef8TWO0KE3n0ZgTg/NCeDP5qz4JgQIsPCAKQGrCdm0aDZeDAErfxJgFWOhThrFp51gZpAxCeDPMcHxs04JePNpp3AYrHcC+LN3CSjAEQECLEdieSzVakL2yIKa8yNg5U8CrPy09lwRPvWsXvza8Wd8jSN06M2nEZjTQ3MC+LM5K74JAQIsPGBKwGpCNi2ajRdDwMqfBFjFWKiTRvFpJ5gZZEwC+HNMcPysUwLefNopHAbrnQD+7F0CCnBEgADLkVgeS7WakD2yoOb8CFj5kwArP609V4RPPasXv3b8GV/jCB1682kE5vTQnAD+bM6Kb0KAAAsPmBKwmpBNi2bjxRCw8icBVjEW6qRRfNoJZgYZkwD+HBMcP+uUgDefdgqHwXongD97l4ACHBEgwHIklsdSrSZkjyyoOT8CVv4kwMpPa88V4VPP6sWvHX/G1zhCh958GoE5PTQngD+bs+KbECDAwgOmBKwmZNOi2XgxBKz8SYBVjIU6aRSfdoKZQcYkgD/HBMfPOiXgzaedwmGw3gngz94loABHBAiwHInlsVSrCdkjC2rOj4CVPwmw8tPac0X41LN68WvHn/E1jtChN59GYE4PzQngz+as+CYECLDwgCkBqwnZtGg2XgwBK38SYBVjoU4axaedYGaQMQngzzHB8bNOCXjzqeBs/+aG9OjGVWn7g9entO1bzXjN3SvN2Wdp2uWgc9KcPQ5t9hu+1TsB/Nm7BBTgiAABliOxPJZqNSF7ZEHN+RGw8icBVn5ae64In3pWL37t+DO+xhE69OZThVfbbjsypUc3j4d/l/lp18U3EWKNR6/zX+HPzpEzoGMCBFiOxfNQutWE7KF3asyfgJU/CbDy195ThfjUk1rl1Yo/y9PcY8fefLrtjuVp+/2rJ0I9Z99laddnXT3RNvhxNwTwZzecGSUGAQKsGDpm24XVhJxtwxTmioCVPwmwXNkg+2LxafYSFV0g/ixafjfNu/PpjXs3f2xwFhXmvvi7bjQquVD8WbL69D4qAQKsUYnx/ZEIWE3IIxXBlyEwAwErfxJgYbk2CeDTNmmyrbYJ4M+2ibI9CwL41IIq22yLAP5siyTbKYEAAVYJKvfYo9WE3GNLDB2IgJU/CbACmSSDVvBpBiJQwowE8Cfm8EAAn3pQqdwa8We52tP56AQIsEZnxi9GIGA1IY9QAl+FACdeUwjwSIGvPwqreZSg1ZcPcq0Wf+aqDHUNEsCn+CFnAvgzZ3WoLTcCBFi5KRKsHqsJORgm2umJgJU/CQZ6EjTosPg0qLBB2sKfQYQM3gY+DS6w8/bwp3MBKb9TAgRYneIubzCrCbk8knRsQcDKnwRYFmqVu018Wq72HjrHnx5UokZ8igdyJoA/c1aH2nIjQICVmyLB6rGakINhop2eCFj5kwCrJ0GDDotPgwobpC38GUTI4G3g0+ACO28PfzoXkPI7JUCA1Snu8gazmpDLI0nHFgSs/EmAZaFWudvEp+Vq76Fz/OlBJWrEp3ggZwL4M2d1qC03AgRYuSkSrB6rCTkYJtrpiYCVPwmwehI06LD4NKiwQdrCn0GEDN4GPg0usPP28KdzASm/UwIEWJ3iLm8wqwm5PJJ0bEHAyp8EWBZqlbtNfFqu9h46x58eVKJGfIoHciaAP3NWh9pyI0CAlZsiweqxmpCDYaKdnghY+ZMAqydBgw6LT4MKG6Qt/BlEyOBt4NPgAjtvD386F5DyOyVAgNUp7vIGs5qQLUlu/+aG9OjGVWn7g9entO1bzYaau1eas8/StMtB56Q5exza7Dd8q3cCVv4kwOpd2lAF4NNQcoZrBn+GkzRkQ/g0pKxhmsKfYaSkkQ4IEGB1ALnkIawmZCumCq+23XZkSo9uHm+IXeanXRffRIg1Hr3Of2XlTwKszqUMPSA+DS2v++bwp3sJi2gAnxYhs9sm8adb6Si8BwIEWD1AL2lIqwnZiuG2O5an7fevnmjzc/ZdlnZ91tUTbYMfd0PAyp8EWN3oV8oo+LQUpX32iT996lZa1fi0NMV99Ys/felFtf0SIMDql3/40a0mZCtwj9y4d/PHBmcpYu6Lv2tVItttkYCVPwmwWhSJTSV8iglyJoA/c1aH2moC+BQv5EwAf+asDrXlRoAAKzdFgtVjNSFbYXrks49rZdMEWK1gNN+IlT8JsMylK2oAfFqU3O6axZ/uJCuyYHxapOxumsafbqSi0AwIEGANiHD33XenSy+9NK1ZsybdeeedadGiRWnZsmXplFNOSQsWLMhALn8lWE3IViQIsKzI5rldK38SYOWpt9eq8KlX5cqoG3+WobP3LvGpdwVj148/Y+tLd+0SIMD6Ps8NGzakFStWpPXr16eFCxemAw88MN11111p48aNaenSpemyyy5LBx98cLv0C9ia1YRshY4Ay4psntu18icBVp56e60Kn3pVroy68WcZOnvvEp96VzB2/fgztr501y4BAqyU0gMPPJBOPfXUtG7dunTRRRelk08+Oc2dOzc9/PDDadWqVen8889Pp59+errgggvS/Pnz21Ug+NasJmQrbARYVmTz3K6VPwmw8tTba1X41KtyZdSNP8vQ2XuX+NS7grHrx5+x9aW7dgkQYKWUrr322nTMMcekM888swqp5s2bt4Pypk2b0hlnnJHWrl2brrvuunT44Ye3q0DwrVlNyFbYCLCsyOa5XSt/EmDlqbfXqvCpV+XKqBt/lqGz9y7xqXcFY9ePP2PrS3ftEig+wNq6dWtauXJldefVDTfckJYsWbIT4SuvvLK6K+vCCy9MZ599drsKBN+a1YRshY0Ay4psntu18icBVp56e60Kn3pVroy68WcZOnvvEp96VzB2/fgztr501y6B4gOshx56KJ144onpnnvuSatXr06HHHLIToRvueWWdMQRR1SPGSro4jHC5ia0mpCbVzDaNwmwRuPl/dtW/iTA8u6MvOrHp3npQTWPJYA/cYQHAvjUg0rl1og/y9WezkcnUHyApUXajz/++IrcNddckw466KCdKOqNhMcee2zab7/90tVXX5322Wef0UkX+gurCdkKJwGWFdk8t2vlTwKsPPX2WhU+9apcGXXjzzJ09t4lPvWuYOz68WdsfemuXQLFB1hNwqkm32lXljhbs5qQrQgRYFmRzXO7Vv4kwMpTb69V4VOvypVRN/4sQ2fvXeJT7wrGrh9/xtaX7tolQIDV4O4qAqzxTWc1IY9f0ey/JMCyIpvndq38SYCVp95eq8KnXpUro278WYbO3rvEp94VjF0//oytL921S4AAq4MAa/Hixe2qxtYgAAEIQAACEIAABCAAAQhAAAIQgAX6bdMAACAASURBVIARgdtuu81oy+NvtvgA6957703Lly+vCGp9q/33338nmvUdWAcccEC66qqr0t577z0ScQKskXDxZQhAAAIQgAAEIAABCEAAAhCAAAR6JECA1SP8mYbmLYQZikJJEIAABCAAAQhAAAIQgAAEIAABCEBggEDxd2Bt3bo1rVy5Ml100UXphhtuSEuWLNnJIJdffnlasWJFuvDCC9PZZ5+NgSAAAQhAAAIQgAAEIAABCEAAAhCAAAQ6JFB8gCXW1157bTrmmGPSmWeemS644II0b968HRJs2rQpnXHGGWnt2rXpuuuuS4cffniH8jAUBCAAAQhAAAIQgAAEIAABCEAAAhCAAAFWSumBBx5Ip556alq3bl11J9YJJ5xQhVgPP/xwWrVqVTr//POrf9e/zZ8/H9dAAAIQgAAEIAABCEAAAhCAAAQgAAEIdEiAAOv7sG+99dZ02mmnpdtvvz0tXLgwHXjggemuu+5KGzduTEuXLk2XXXZZOvjggzuUhqEgAAEIQAACEIAABCAAAQhAAAIQgAAERIAAa8AHd999d7r00kvTmjVrkt48uGjRorRs2bJ0yimnpAULFuAYCEAAAhCAAAQgAAEIQAACEIAABCAAgR4IEGD1AJ0hIQABCEAAAhCAAAQgAAEIQAACEIAABJoTIMBqzopvQgACEIAABCAAAQhAAAIQgAAEIAABCPRAgACrB+gMCQEIQAACEIAABCAAAQhAAAIQgAAEINCcAAFWc1Z8EwIQgAAEIAABCEAAAhCAAAQgAAEIQKAHAgRYPUBnSAhAAAIQgAAEIAABCEAAAhCAAAQgAIHmBAiwmrPimxCAAAQgAAEIQAACEIAABCAAAQhAAAI9ECDA6gE6Q0IAAhCAAAQgAAEIQAACEIAABCAAAQg0J0CA1ZwV35yFwDvf+c709re/fcZv/PAP/3B63vOel17xilek1772tWmfffaBZ0rpgQceSNdcc0066aST0t57790pk02bNqUzzjgjzZ8/P1100UXVf0f+3HLLLemII46YtcXnP//56ad+6qfSG97whnTIIYekOXPmREbSqLcuPfroo4+m9evXpz/5kz9J69atSxs3bkwHHXRQOvrooyuvPuc5zwmtCR5tZMmdvrRly5b08Y9/PC1cuDAddthh422k4a+2b9+evvzlL6dLL710h0df8IIXpGOPPbaax3/oh36o4ZZ8fg2Pjqdblx6drsJ/+Zd/qY69tI+Lvr+/8847q7/H22+/fUaxFi1aVM0Vv/RLv5R+4id+Iu2yyy7jCRvoV1169N57703Lly9PN95444wEP/KRj1TfifjBo+OpqmPEv/mbv0nf/va306te9arxNjLCr/Q38alPfSp98IMfTNr3ffOb30wvfvGL0ymnnJJ+/ud/Pvx50wioOv8qAVbnyGMOOCzAGuxaBwtXXHFFevrTnx4TRsOuHnrooXTiiSemRx55JF199dWdhnoPP/xw+p3f+Z3qP6eeemr4A1pJ0uTEq5Zujz32SH/4h39YHfCXHGJ16VH9HejESnOJDhJ0grFgwYIq5P3Sl76UpIn8umLFijR37tyGf2W+voZHx9Prd3/3d9Nv/uZvpptvvjn99E//9HgbafArhVd//ud/nt70pjel//3f/608qosxd911VxW2Ll26NF122WXp4IMPbrA1n1/Bo+Pp1pVHp6tO87j28x/72MeK2N83CQcGOb3nPe9Jv/7rvx52v9LUsV169Itf/GJ65Stfme677z4CrAYC4dHvQdL+97jjjktdhJs6T/qN3/iN9P73v786/jz00EOrGjZs2FAdo/7Kr/xKuuCCC8JftGpgz16+QoDVC/Z4g9YB1m//9m+n3/qt39qpQZ2c6iT0bW97W7rhhhuqK9W6gr3nnnvGg9Gwo//5n//ZcXWpywDrv//7v6tJ+aqrrqoqLS3AeslLXjJtYKiTU10VvPjii9P73ve+KmD96Ec/Wt31U+qnS49qXvjFX/zF9IxnPKOaGxYvXlyFh7ri9td//ddVaLB169ZKkyOPPDKkJHU4gEdHk7fe/1gHWLrzSgfPuvr7oQ99KB111FGVR3Wgu2rVqnT++edXJ8Lvfve707x580Zrwsm38eh4QnXl0anV6djr937v99LKlSuL2d/XAVZ9wqs7M6d+FOrpTl8ds+rzF3/xF1UAXfKnS49+8pOfTD/3cz+XLrzwwnT22WcXhx2Pjie5zpVOOOEE8wBrcN7UjQYKqvbbb7+q6H/7t39LZ555ZlqzZk11Z5buxuLTPQECrO6ZhxxxWIBVN12fAHzjG99If/VXf2X+uEfOsLsMB8Rh8+bN1WM273rXu5J2nk960pOqq18EWI91Sf1o5ZVXXlnswVVNpCuPKpjSCZbuwJJHX/3qVz9GFIWLOlB44xvfmN761rdWd2ntuuuuOf95j1XbsHCg3igefSzeLk685EEFU7pAo0BAJ12Dd2fWj8ToyqxC1qc97WljeSD3H+HR8RTqwqPTVfZ3f/d36eSTT66Otf7xH/8xvehFLwp/x3WTcECsdJJ63nnnVXf26u9Zd7nstttu4wkc4FdderS+20sXrpYsWRKA3mgt4NHReNXf7irA+qd/+qf0mte8pgqtdLH/R3/0Rx9T8Be+8IXqEUI94qq/m8c//vHjNcSvxiZAgDU2On44SKBpgKWDe91JoQlBB/lap6D+6E4LHWx94AMfSJ/97GerRzRmW1uknsi0rSc84QnVGlz/9V//VU0q73jHO9KBBx6Y6vVKLrnkkvSXf/mX6bvf/W71/PKv/uqvVhOTxh9cE6Leqejfprsrarp/HzzJVy133HFH+v3f//2qh8c97nHVVaazzjrrMev31LUPMvzxH//x6vbY+mqhnr2+6aabqjq0ToAeUdFtrHpERlcEtN1R1lupx9R6ZLoT7tnPfnZ14ECAtfPf8uWXX149qqZbhHWyOrhzuvvuu6s7hHT1RX6QXi9/+curNZqe8pSnPGZjuXhURQ0enGpnLI9ee+21la/0N3HaaadVa9TVd4506VFdDX/zm99c8dRV8emumNcnzpH92jQckJ45e7SeE3W35+CcNjUYnfrvo3p0pkeFBh8vaGse1QUABaxr166t7tCcutZW3fNXvvKVdN111+143CDakUIfHq111r5ac7L275/4xCeqeestb3nLjhNgPW6s+ePDH/5wNZdouYLXve51admyZdUjpn//93+/w4/jenTwBEp37EwdT2HR4FpoTTxar/2nY6LPfOYzVe366PhHd6WOu26ojod0rLDXXntVAY32USWtgSWG080/g3+T+nuWjtqH6/htcC3S2k+rV6+uniCYbT1GC48O7rdnemSqnjMH/z13j37nO9+p7lQVe935VuJd7k0DLHmgLY8OnqvoSQPd/aY5R3e9n3766en444+v1oLTHcW6gPunf/qn1ZqkOh7TPKoLiH/wB39QnWsN3u08nQenOz+cxKN17ZofBz+DT/20OY/Wx1daSkTHnHzyI0CAlZ8mLisaJ8BSoFQvwje4JpMA6CBLodRsa4vUO2kdnGqS1R1FCoz233//KgTTQdtM65UoHFNA8elPf7patLte1HSSAEuPleixJ90pohp0sKNwQNtUaKSDaj3zr496V6hWLzKq8Err/eiq1I/92I9VO5Cpz15rkfV6PSBtY9Tnr3VS9Z//+Z87DoZLCAQG/5jGOfEavCqrMFQnTb/2a79W6aqdujSuNdH/1gHBL/zCL+y4MyMXjw4eCOsOEh2Qq275TifmOrHTR3dB6eRQIVYfHp1t8qsP4giwvkepPsDK0aPjhgP1fqSpR3Urv+7I0zyqeVb7DT2WrrlRAb/FPDqTR+u7ixUO6+Bf+6OInz7m0Xq/rP2oTlIUfOoC1f333189yqn9rr6jRzlUn+ZirUMmHyp40CMnCjK/+tWvthZgKXC/9dZbqwX9p66NoqvyusihMGSYR6c+4ld7WHdZ1vOyvKy/93333bexpdTvueeem66//vrqJFVz+tQLdo035uyL44QDCgp17PbEJz6x6lba6qKO5pbaT9/61rcqTaZbj9HCo5MGWLl6VMceCkv0UZDyZ3/2Z9UjYTouVyitx7MU3kZeWL8Pjw7ulzV/6o5MzZMKunXuoXlGc6qCbq2Xp/l28BhR/645TecybQVYTT2qi5w6J9LaaZrT6zVSddFV9bY5j9YBq473S39SKOepnwArZ3Uc1dY0wKoP8jXZ1FdeFAzobhDdFaWrYPrfCnH00QmIwiil7AoGBtfNGrxDRBOqrjRqh6fHkXQb+OB6Jbpq8LKXvWzH1YV6vRKNMXhCPEmApSsDOtAZHEsHkQo1dPV36gHSbI9n6aqu3oSnqx569lrhlj5ipQN0XQlRGKXbr3XAO86HAGv6N2EOPp41ePXltttuqzTUZ1BjnVDpbrtzzjlnxxpN9RXFXDw6eCCs/63HJlSv7uCTp/72b/+2ehuT/nYGd9h9e7T2tf6OdPCiuSHymgNNw4HcPTppgDWKRwe9PXUNrC7mUf3N6A5Z3dWqu6+iv/yhD48O3sWk/aL2qQoRdByhfb6CBZ3EKDgcnNsG18/TRYfBu5zH9ejgnP7Lv/zL1WOl9f5Zd1+rPl1QG7xAN5tHte/QsY0upOkFAIOPnurNgbpjXfPz1DvWZ9vna05XKKCLdFqAWIGawjsCrMdSG3yEcPDRdN1lrdBTx5C6uKn/rQBQXHXyrO8q4BpcN8vCo5MGWPp9jh7VPKkLz/rblQb6z+DFQNWtC2na50d9O3bTAKtNjw7exaRzLe2rDjjggLRt27Yd5xf1I7WDvpHvdfyrOVZzmz5tBVijenSmRwjbnEfrlxfpv/WW+PocVU8sKGTVUzAKWfUES9QXCo1zTtn1bwiwuiYedLxhAZbu8vjc5z5XHeT/wz/8Q3W7qoIZ7Zx0YKmrMQqrdNA19e2E+q3uMtBEUj82IIz1RPbSl760uvX7R37kR3bQ1YSsBXVV1x/90R9VB5WD65UMngC2GWCNsjbKTOGAOCiw0x0n2sEcfvjhj3GNetMdCrpiMsmbOAiwHhtg6UBBV8t1QqITIT1+Il/pCtXgGk36/+mEYOrbCWs/ShsdBGiNplw8OnggrJMlndgPPiox6KnBE6W+PVqHtvXJmO60mG49gijT6rBwwItHxw0H6v3IKB6dKRywnkfr/ZLujNFHJ2AKWHVFOPKdA314tD7Z0/ysFzpMfdNkffIy9SJXPX/U6+e1GWBp/6B56alPfepjpp/6zkitq6Sgo/5Mt76QAjYFJNpP6Nho6tp/+m29vZlekDPd3Kfg6/Wvf331mGv9lqzBR9zqO86jzJtT+xgWDoi77jrRhSgFfLrTRBrUvhIf3WktzXRX8tSTVC3toJc56GUbCh11IcjCo5MGWLl6tL6bWiH0YEAoXTS/KCjRnW8zHWtF8G0fHh0MsKY7dxi27lP9oh0tBdNWgDWqR6cLsNqeR2tOOi4+5phjqrXx9NG5QH0Xpv5v3Zig/4yylEsE7+bSAwFWLko4r6M+OGvSxmDyr+/XO7PZFtGsX506eFBYT2TTrVNUJ+i6S2mmNRCUpmtyaivA+vznPz/tHVEz1TLJAtnDnjlvokOpAVYTNjoZ1YmDDlD1qRdoVpClIFX/PvXzta99rTqorRd9VECUi0cHD4SnnljVfdSLqg4e2PTt0cHHNlWn1mTQowVRP/XfZJP+cvbopAHWKB4d9PaobyGcZB79v//7v2odl//4j//Y8RixToT1kgxdvY56ZbYPj9Yne2I63QL5081dg39D//7v/149Oq9HQ+rjgXE9OtucrjHrY5WpgdO4C2TX4zUNsOqLc2J2xRVX7LggWGKAVS/RMNt8qhBFd/brLitddKrXaV23bt2Mjw/Vx3R6lLX2o4VHJw2wpjs2zsGjYqYlNLRerebQqXNlHZQo3Ij6OPZMa+NN59W2PFrPeTOdq9Rzl+YqPX489SKtfK/HtHUjQVsB1qgeHXcR91Hm0fpYXo8rir3W/NLjxPUTC/r/64kh7Qunu0GiyfEb35mcAAHW5AzZwsAC0TPB0MmWdka6Qqp1oAYT6/oKY72m0HTbqNeDGAybZpuQhj0KqDG0loEW79TdX22sgTXTgsX1lfrBBWQ1ftNwQHdd6KBKd6r98z//cxWS1Yu6cwdW8z+/YSde2lHpbjd5QkHUk5/85B0b16MEenxQmukqvtZam/rRCwJ0wKy1BeqTpFw82uRAeLoDgz49Kt+rJl0JlzZ6lFh3W049qGrugPy/GcWj44YDwwKlmQ5em4QDVvOoXDX4GLHuEtJBreaQiJ8+PDrb/nzwTriZAszpLiKN69FhJ0I1n3ECLPlIwaiOJfSYlUIU3V2m/psEWLpjQI9X6u9Bd69ozZr6Q4D12L9GLb1w9NFHV8d/hxxyyI79Sn2xSiepWttsukfYpFO9PmvtOQuPNtlvz7aI+0ye6dOjTebEBx98sFoSRHVOskxGk7H6+k6TAKttjw6b84btf+u1oXTXYlsB1qgebRJgTTqP1k8FKehTwKqnMuqXG9V+qe/ClEZTn2joy1OljUuAVZriRv0Oe4RwtmFHuXurzQBrugO6YcHXdP8+bKcwToBVv5GxfpuhAqz6o6v8CgB15Z8Aq7mhhz36MtuWhp20Df528DGVSQOstjza5EB41ADL0qP6m9HjuHr8RS9E0KO0uvMqcngljaJ4dNicONO/DzuAHjXAsvTodPNFfVfv1PUOm89S+X+zD49OGg5Mtw8e16NtB1hT35SsNVbqj4J7ra+lULRJgKW3OOstiHrEXUsoDN7ZUmKAJY7D3kI49S+uSbAw+Ju2AqyZjhOHzYldBFhterTJDNcklG6ynZy/M+wRwtlqH9ejw+a8YV4bPI7MLcBq06ODj1oqQNVaV1M/9YsI9N+jzjE5+9JTbQRYntTKuNZJAqx6vYGZHhuZqe1JwwFdYdPdYHoTYk53YA0uwKo7ffRWFt29poXBtcCr3nL13ve+t7qtlQCr+R/FJCdetVee+9zn7vSq7dkqyMWjbQdYlh7VAYGueukOAq1Jojs0n/nMZzYX2vE3o3h02IFyFwGWpUdnslh9YqELDDM9auzYnlXpfXh00gBLdzVpHUzdNdPWI4Sj3jkw012CdehULw78Mz/zM9VdvnqRzVOe8pSkUFSPtzUJsEa5GDh4ocW7J2cKocYJsOq7L/TikOkeVx32t68lBLTf32efH6yx2SSQmc6jTfbbXQRYbXpUPWlu1lpCurttuket9Ubvs846q3phy6iPhXvx8iQB1rgeHbZfHhZgDa4Fm1uA1aZH68eIdQw6k/9qj2pNZwKsfv7qCLD64R5u1EkCrE9+8pPVre6Dd1c1ATRbOFDfgnzffffNOLlMN+6wO7DqIENhUn2QMmynMOodWPXOSYuMTrfmj3b+urqq/xBgNXHK974zyYnX4IsGRtlZ5eLRJgfCo9yBZeVReV5v3dIbvPQIge7A0glBKZ8oHh02J8709zTsAHqUO7Da9qjeTPaWt7wl6XF2PTKgOwOnfuq3a+27775VgFW/nS6Sf/vw6Gz7Ze0P9YiHXp4x0/5wOr+N69E278CqQwu9wXimt1dqDSDdVdUkwNJaTp/61KemtZuOQzZs2FAtWK7FiPXfWjusfuNzJI9OEg4MajLdCwPGCbDG9eiw/fZgoDDo/Zw9WvPVGxwVOhx55JE7Ia0f49Sjv6Mcb3nycB8eHTbn1b6ZaQ2sQe2aBlhte3S6Y4C259EmL8qq78CSR0cJuj15NPdaCbByV8hJfZMEWPUCqzox0ESgcGjwo8lEJ7If+9jHqgM5vaFEb3mabSc97C2Eg1fEBoOz2W4L1UFI/TYjLe5tFWANO0HQSb5O7vVqbQKs5n8gw7jOtiVdjdUrnfVI50yLNuqZeC1IqbvldIec3oqZi0eHHQjr30cJsIaxHMej999/fxViK7zS37hOSvUITUmfYVy9eLS+OqmTj+lOAutFenXyPHiC0maANYzlqB4dvCr78Y9/fKc3xg3uH/SKbe2zpq6bEcHLw7haeHTYhaXZ3kI4OLcN3nU0rkfbDAeGncQOvi25SYA1G3seIWz216e/Y92Rr7uA9YaxqY9iaitiqWMw3Q2vv3MFghYe1Vh1gDldqDDTHJazRwePzafjK/6qX3xf97rX7XjLYzP1/Hxr2N/+bJ2M69FhAdawtxDW6z7pxoDBAKtLj053nDqM5Tjz6LB9Sn0MoxeB1W8i9eO+GJUSYMXQsfcuJgmw6oVHFRBoAW1dFVy0aFG13o0W3tUt9Po3fXTVZvHixdX/HraT1sLbWkhXB6p6XfLLXvayKvjS69W10OmqVauqxdEHA6zBYOsd73hHNa5uc9ZaKjoR090huprbZoClq02rV6+uFhKtD46OPfbY9PWvfz398R//cfrZn/3ZioV2Wgr79Lptvb5bHwKs5taf5MRLo+j3WltEH71p7DWveU11gipd9NpyvUVTO7WLL7446QRWmuXi0UkDLGuPDs4BCgHrV783VzfGN6N4dPCOA72RT6+h1h0f+v/fdtttVUC5fv366lGpNgMs3bF60kknmc2j9Z2Bz3jGM6o3l2lfpL9zBdy6wKK5ud436fHXiJ8+PDosHBg8QTnvvPPSOeecU60TWe+3FUZoG4N+G9ejw+b0YQtkD3q0vlP805/+dHVh5PWvf/2OR6p0kqjjlPe9732VjQiwmv81DTuhHbYlPWqqAEUvzRl8A5l+pzdbK3jR40WDCzxbeLQ+7tCxq+YcHccedthhVfm62Ko3xekYceqxYO4erY/NxVJhoR6R1bGU/l51cUB/v9Hn0T48OizA0vmW5k8t56L9ti4i6i5izZWDb96TNoMBlua8rjxae1t16j/a/1rMo4P7lJUrV1bngnqz+OAxjOYHnZPqvJVP9wQIsLpnHnLESQIsAVGopJ2xXq2rj97ssOeee1ZhkSZ6nfxo561gp17IedhOWhONTo4UOml9CYViWpdABycKrrT+lQ4mpx4Y1kGFxq7fjKj/rZN4nXh97nOfS7vvvvvEd2ANhmUa5+lPf3q149DVPC1grUlTH9WtnYgOWL70pS9V6wJpnQydFI66btig+eoD7VEf3fRq4ElPvKb6qfZG/YZMcdG6Ddrp12/ZzMWjqm2cu1u68ugoi5JG9mskj9YngQqq9BZazWs6gNYcpjlZAf1Xv/rVVgKs+u9M+wmFFHrVt/YVbc+jOsDXCZf+lrQPGdynaB+hPhU66G27UV840IdHh4UDmt/0Hemu+qb67dWvfnX613/91+px5MH1icbx6LA5faYAazqP6g14uhi1YsWKyk9T9yn6v5ctW1bd+S1Pyc+Pf/zjx9oFcwfWaNh0t8kb3/jGyle1nxRU6zFMaaULWAqx9bhw7T/NOdOtgVWPPI5HtQ/WybPu8tAdyXozoj6q4yd/8ierOUh3fLfxCGFXHtWx1Cc+8YnqDcNTj7Nr3tHn0UkDLHlgVI8OC7C0Td0Jr/McXZCp96fyYP3Wdr1tW+dTgxeeuvRoHZapVv0tvOIVr6h8pJsA2p5H5U0dq6xZs2YnFvpb1GPrunA93Tpuo802fHscAgRY41DjNzsRmDTA0gZ1cqBn4rVos27f1CSpA7iXv/zl1YSqBU0HP8MOJPXdqW+m0OT70pe+tAqHlNrrTqrprmxq56IdqNamUB1aSF131TzrWc+qrszpM+kjhNqGDqAV3OkKrA6K6jde6EBJa1l84AMfqFhoslRwpbG1XpgOxvWmK9Uz7itcCbB+sMhq0z/p+i44hanaqdXhqvxx2mmnVW/K011+9ScXj44bYHXl0Xo9uiY6EGDNTiknjyr019+Krqrrb6X+O9F/aw7WQXEbd2DpAojuVLniiiuqE6K3vvWtVcikfUrb86juElAop3l33bp11Xg6iVRIoru/nvzkJzexsdvvTBpg1ftl3U3cdB5tEmBpu7rII10+/OEPV37T49y6qKATfd3dpLs8BgMs/WZUjw6b02cKsGbyqIJOHfcMvnFY+xHt31/72tdWd/fpzl+dJCrseupTnzqWdwiwRsemu+B0kVMnxwre6+MwvRBAJ86DjwhbelTaqwbNb/KKjov1eJ0CWx0z6g6mNgKsrj2qdQUVAtbHUrMd74+uXt6/aCPAUoejeLRJgKVtygd6LFDe175Ouuj4Vk+06O443UE3dW2yrjyqfbrmeF1Iqh/l1X5EF40t5lGx0NI2mnt1LqZQT+dgukNN+5fB4/28HRevOgKseJrSUUMC9YHoJHcxNRyKr0FgLAJ4dCxs/KhDAni0Q9gMNRaB+mTxgAMOGOktsmMNxo8gMAYBPDoGNH7SKYE6ANPFfxYu7xQ9g01DgAALW4Qk8J3vfKe6Cn/HHXdUj9rV6wbUzQ4+6611TV71qleF5EBT+RLAo/lqQ2XfI4BHcYIHAnrcRXdy6LEu3a099VMvuKs7Z3Q8sNtuu3loixoDEcCjgcQM2oruiH7zm9+cjjrqqOrJkKmPK9drlz3zmc+sHmt+4hOfGJQEbXkgQIDlQSVqHIuAbjHVs9G69VXrEmkBPn0UXunqgR4teO5zn1vdKvukJz1prDH4EQQmIYBHJ6HHb7sggEe7oMwYkxDQAsNa01KPb2ox9Gc/+9k7Xnyii1g6BtDJl9bd0eOrfCDQNQE82jVxxhuVgB6H17p8erulAqoXvehFOx6Ru+eee6pwS0Gs/k2Pr/KBQJ8ECLD6pM/YpgS0GKHWy9EdVvVihLvuumu17lS9cKQOdo888kjTOtg4BGYigEfxRu4E8GjuClGfLkoNLthfvwSmfvEJC+7ikb4J4NG+FWD8YQS0fubgSyXqF0jN9qKiYdvk3yFgRYAAy4os282CQL0An151qsVV6zdH6c0+uoKgt/vxgUCfBPBon/QZuwkBPNqEEt/pk4AW19cbgrXQ9Y033lhdpNLbYhoecgAABERJREFU444++ujqscLnPOc5Yd8M2Sd3xm5OAI82Z8U3+yFQv/jqQx/6UPUSq2EvKuqnSkaFQEoEWL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/w8W6cJHaP4DkQAAAABJRU5ErkJggg=="/>
          <p:cNvSpPr>
            <a:spLocks noChangeAspect="1" noChangeArrowheads="1"/>
          </p:cNvSpPr>
          <p:nvPr/>
        </p:nvSpPr>
        <p:spPr bwMode="auto">
          <a:xfrm>
            <a:off x="3051175" y="3089804"/>
            <a:ext cx="6685492" cy="6685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2" descr="data:image/png;base64,iVBORw0KGgoAAAANSUhEUgAABLAAAALmCAYAAABSJm0fAAAAAXNSR0IArs4c6QAAIABJREFUeF7s3Q3YNVVZKP71wqsvhGBIKKlkpByUsiCVg0dNyws8qYmKggjIUVTAA3Q4FSGGhF8YKKig+HXSQBAp8UWlFDDNEyGlBqam4QfQ0TRMDSTlQ/hf9/QfHJ53P8/+mGfvZ601v31dXqXvnpm1fvf9rL3mnjUz6+688847kw8BAgQIECBAgAABAgQIECBAgACBTAXWKWBlGhnNIkCAAAECBAgQIECAAAECBAgQaAQUsCQC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FmHR+MIECBAgAABAgQIECBAgAABAgQUsOQAAQIECBAgQIAAAQIECBAgQIBA1gIKWDOG53UX35r+9qu3z7j16M2232ZdOnKve6aHPWDzVd2vnREgMGyBH7z1DelHf35RWrflT60axLpt7p3udehL0j33fOyq7dOOCIwSuOOrL093fOPtad1mG1YPaP02ad1OL0+b3e/Zq7dPe8pS4B1fuCD92Vc+mjZft3pzqy3Xb5FeuOuz0m/+/K9l2WeNKkDgRzemdP7hKX31k6vb2J/9pZSeeVpKO+y6uvu1NwIECGQioIA1QyBO/4tb0of/fnWLV20zNtwjpT//va1maJVNCBAgsKnAf5z7rnTzu86aG812F/xF2uw+281t/3Y8bIE7/vnN6Y5/+l9zQ1j/6C+m9FM7z23/dry2Ah/46mXpNZ9+69wacd6TXpd2/umfn9v+7bhigXc9J6W/v2A+HdzxESn93t/NZ9/2SoAAgTUWUMCaIQDPf9sP0/X/dscMW062ybsP2zLtuN1mk315wm/96Ec/SldeeWX6wAc+kK644or0//7f/0s//dM/nR75yEemvfbaKz3lKU9J22677YR7G+bXvve976Ujjzwy/eu//mt661vfmh784AevOsSFF16YjjrqqKn2u+uuu87UnltvvTVdfPHFTT9++Zd/eapjLv3yV7/61XT44Yen+973vunMM8+sIpdW06cXbs+N//2lv51u/bsreu5l+c3vffIb0z0f9ehV3b/xanU43/CGN6RTTz01nXHGGemZz3zm6ux0wXu54/MHpTu+/b65HXWzX3pP2ux++/faf+TriSeemN7znvekQw45JP3BH/xB+qmfWn61YzvO/97v/V76X/9rfsW5lTpVy/g2LnCv/Lu3pA9+7S/HfW3mfz/hUS9JT/uF35h5+3bD9m91uR390i/9Uvqv//W/pn322SftvvvuabPNNp0jtnlV8t/7JJCLmItN0o7e33npfVO6+Tu9d7PsDk7+15S2+ple+2/ndl/84hdH7meS84h2fPzsZz8701y1VwcWvPG8x/Y29z/xiU9M1bNZf2v++Z//OV122WXpgAMOSFtsscVUx1z65RrmI0v7tJo+vXAHuLEC1gxBL6mAdeedd6a/+Zu/Sa95zWvSVVdd1fT2V3/1V9PWW2+d4kflC1/4QvrBD37QFDFe+tKXpv/+3/97Wrdu3Qwq9W+yiEnTIgtYMcl97WtfmzZu3Jge9ahH9QpgjQWs1fTphdtz45IKWMarnsFesnkNE8bSClj3ute9mnH16U9/+rK/pfM+yZkki2oZ38b1tZYCVrefUSQ99thjm4uQ3Y8C1rhsyOzfKyhgdUXjPOKkk05KT3jCE+429ilgrV7eLbKAde2116YjjjiiucAdcVXAunscV9tn9bJkGHtSwJohzqUUsOJk8IMf/GA6/vjjm17Gld7nPOc5TfGq/dx0003p3HPPTaeffnozGYoTnkc/enVXU8xAnOUmiyhgjep49+r+al5ZbU9uFbBGp9tq+qxlQpdSwDJerX6WKGCNN13tFVhxxFghE7+pO+88+tbEHApYtYxv4yJcWgFr1EqJGBu///3vp0suuSS9+c1vTnHBaJKVfuNsSv33tZqLrbpXQQWs6PuoOw9uu+229JWvfKX5tz/7sz9LD3zgAwd9HrFWY/vf/d3fNRdNoni4WndBtBemY9GDAtamf/2r7bPq40vlO1TAmiHApRSw/vEf/7Gpnv/whz9Mp512Wvpv/+2/jbwifMcdd6T/83/+T/rDP/zD9LjHPS696U1vam4F87m7wFpNmhSw1iYTaznBK6WAZbxa/TxXwBpvutoFrPjtjNvMDzzwwOY3ddSthGt1ktPVqGV8GxfhGgpY3T5+6UtfSr/7u7+b/v7v/77oW4PHxW2lf1+ruVifNo/ctoICVtuvuCX5bW97W7P6dO+9925uXf+Zn+l3++Kqey9gh2s1titgLSC4Sw6hgLV48+4RFbBm8C+hgPXjH/+4KVrFJPXoo49Ov/M7v5PWr1+/bG9jwh23EN7vfvdLL3rRi9JOO+1013fjh+nyyy9P559/fvrrv/7r5kpgrNJ62tOelp71rGdtMkHvTox32GGHpjj2F3/xF81ztx772Mem5z3vec1zt+55z3tu0p7/+I//SB/96EfT+9///hQDcnzi9ra4/3rUNtN8v530xD7jasLb3/72dNFFFzVXyZ///OenZzzjGc1zJWKfcSXpggsuaCaJcTU9TKIAGKvYRj0DK66QxlWo8847L33sYx9rrpDGcuonPvGJ6QUveEHacccdZ8i0/9xk0gLWN77xjabdf/7nf54+//nPN1fCoiAZx3/Ywx52V/FyuWcadFd3RVEz+h4+ca99bBOfiHs8Ly2u9HSfmTbqFsKudxRF4xkKcWUocijaFs/keeELX5i222679M1vfrOJR+RJ5Ffkyf/8n/+zsV96S2u07VOf+lT6kz/5k4nysXtbxeMf//j03ve+t4lttDn2v99++90tjyfxCYt/+7d/a/b1oQ99aEXvmQO/ShuWUMBay/Fq2vzohmWa8Se2m/b77Vgaf9eRl/E3Gp94Dk78fdz73vdO7d9DjLPxtxUraeNv67DDDkvvfve7l30G1qTjxSql4cy7Ke0Wwre85S3Ns7Di1v0Y9yIWS8ewcSc58VyNP/7jP57ot2Tcvpb++7jxrf1+tH2rrbZq8udb3/pW83iBmEfc//73b2JZSv7UVsCKuUbMM+IWwvgtfv3rX3/XqvrlbiFc+lsVY0T8xsaK/Mc85jEj52LTxnea75c6F5t5EFtuw4oKWNHFGCfiGa4x9r3rXe9qClndOeyoZ2AtHevaeWvM+Uc9623aufa0359k/It9xgW3d77znc35SnzibzHOD2JuGgajVlJOey41Tb5NUsCa5vijnsm3dHVX/B3Hc3Q/8pGPNOdr8TialeI36oJatwj0spe9LP3lX/5l4xrnH3EOFeeLz33uc5vzzCjex3lCa/6kJz2pse6er7Zm0ddLL720maOPO5dceq7y5S9/uTlvjflUnDfHceJcpXseNYnPtOcq08Tbd1NSwJohC0ooYEWxKE5w4g8+JtOzPuMoJj6veMUrmsJIPNvjF3/xF9Pmm2/eFCOi0BD7jQlU94Hm7R92DOZxch/7iAeNRyEmfsDiEw9Dj8lwt4h1ww03NA+//fCHP3zXseK77XO6li6Z//rXv55iwPurv/qr5qQtjhEnwu33n/rUp6ZXvepVafvtt2+O2b1qF5PwsImBL350o3gXg1S04fd///ebAbLdZ9vuQw89tClUxG2X3aXUt99+ezrnnHOaK08xgMfDVqMoEzGIwTn2E88gi4LfLM8XG1fAih/TKPxEUS6OGbGIH5Fwj/ZG3CIWUYSLwfi6665LJ598chPDaF/7TLTwDYPoT1xJizbHp/336Hcbv/jeH/3RH91lu1IBK1YAhkn8IMT/3Wabbe7Kn4hRtCtWKoR9xCOKWbG/6EMUvLq5GwWAOImPk6u2bXGSFbkQfY8C1atf/eq7/aC1E5J4yPxnPvOZZuIRedzNrTjJjFyJgsA4n9gu9nPcccc1/Yh2Rrtvvvnmxie8498OPvjgFYvGMww9M21SQgFrLcerafOjDcK8x6s4TjuW7rvvvs04F3/bcctG/E1EjkXBfenfajynIvIyHvgc+RzF2m5xetrxYqakW8WNSitgxS3ZMU69+MUvTj/3cz+XoqC19FbC5YpO42ITY008LP43f/M37/otmbaANW58a/f3W7/1W81JRKwou8c97tFc3IrfuBi/p/m9WcVUmGlXtRWwAuH6669PL3nJS5o52Dve8Y7mxCo+owpY11xzTTrmmGPuOiGMHOo+/zRWc8VcsTsXi5PwKJC1v8Px+xbzp3Y+0X3G27icXTr/KHkuNlMCrrRRZQWsyIXIx5iLtkWcOF9Y7hlY8UKpmJvG7387b27nmZE3MS+MIms7b+4+ZiByv53rtnPtpbcvzjI3n2T8izE+fn/b+X5czI05aJxrxG9zFFmWFrBmOZeaJt/GFbCmPX5cQIlzsTifinOYGAPiQnyco8W8ojuutHPgaG87Fx/1LMiVCli/8Au/kDZs2NAsXohzjvjNac/l4mLcr/3arzXnZvGdOH9rjxNFzpjfdItY4/oaCy9e/vKXN+dp3fEozlXieV9R9Irfu+hX9zwu2h8LKeIzzmeWc5Vp4u27Clgz5UAJBaw4kY4rGA9/+MObZybEH+O0nxj8ozgVxYKYMJ9wwgnpQQ96ULObGLhj0IgCQ/xbFDPawaBbmf7f//t/N7cxRvW8fUBz/G9RHY8VNO3b7+K/x6QoTsbi1osYqNr9RYEpnuMVRaXXve51Tb/iRy4G0iisReElimHt92OFVBQx4t9iZVV8L07qug8/jJVR0eaf/dmfbYpe8Yn/O6oN0e5Pf/rTTRvixHDpW//ixDJOVsI4Ti5+/dd/vTmxjOp7rIZ65Stf2ex/aTFm0niMK2C1t17FCXUMyrGSLCaj3XbHhPeUU05pVm60n+VuIYmrDlGsizdUhuPP//xPXhEeP1rhEFfYzjrrrKYoF5+VClixgit+CKIg1trE1dqYuHzuc59rYhNXWdo8iVyIk7648t+dBEV/oggWxhG/cG3zMX4szj777Oa5M7FSIIpR7bPeug/GX5pb3dsxulcMo0/L+cQVw2hXuMcEK4oLrXdM8KM4GAWumMREQW2tPyUUsNZyvJolPxYxXnVzMIoIMQ7Hqol2rIpidIyJscI2CiSR87/yK7/STPa7Y2B8v1vAmnW8WKs8LrGAFZPq9rczJsvd8Sgclys6XX311c1vSXy642X8lsS4HGNeFDBj7F1atFjuLVPLHWu58a379xDfifEtfs/iuHFSUVr+1FjAivlXXLyLOU73d2tpAatd2RorGiKf2lXmkV/tb1/8Fsc+dttttybvVvp9i9/9mL9tueWWzVxtl112mSkfSp2LrfoYWFkBK3w++clPNnP07urAUQWsmLNFDkdOdR9x0j1PiIJQzAXjQkB8Vhof4w3rMTeNsbd9DMosc/Nx499ybeieE0Vbu+PxrOdS0+TbSgWsWY+/3C1ybezi4licR8VdDG0BvD23i7lxzNNj7hEFr+58pjsf6a4Ijth15zH/8A//0My1/+Vf/qU5h4yiejvfDu8olMZq1GjDQQcd1BxjpblZFLYin2IBQvfOpO54tPRcpXtr7NIVr8v5zHquMk28fVcBa6YcKKGAFQ/7jOLN0j+4aTocyyij8h2T1lEPb+wWkeKqy5Of/OS7DVJR2IpJfDt4tSde7WvduwWQmBTHSpwoKMXgFrcedj/xBsW2OBRXC6+88sqmyBK39Y26175dyhy39bWTs+4gNeph6G1/40dzVBuiGBVt7BawugP5qH12l/tHe6OYNurWyZXislIBq3vrVVwRiquyccWr+2l/xON2wm48Rp3AxIlSxDJ+xH/7t3/7rph29xcr+qLA2P2BHlfAitiFXXcFWvsWrFF5EoWtKEy2K/yiGNWu0gnzUasaWqe4OhaFrvZkv52QxI9jdzLU9qntT/jFj2X7We4EL3zixzl+TCMXl96aG1evoxgXy62jADjqGTjT/B32/W4JBay1HK9myY9FjFfdCV9MzpY+RLUde2JcGlUsbVdpdJ+V02e86JuHs25fYgErxq0oIsbqlrilPC4exG0Q7fg3qqgUBaIYL2J8GXfrYRT/o5AQY/20K7DGjW/t/uJiQ7TjPve5z12hKzF/aixgLTcnWFrAar8XF+Ci4PSQhzzkbn+G8dv3vve9r7k9pr241f4ejnr0RMxnohgWK/Di32NO0T6qYpr5R6lzsVnHsGW3q7CANaqQMqqA1eZAjClxkb29AN2eJ8TF6pjnx90RMZ7G99pzh6XjaVu4iCJtXGSNeXZc3IwC2dIVyG0slpubTzr+jWrDv//7vzcX0+Pvozs/nvVcapp8W6mANevxlyvQxP8ehaY4lwmH7jletPnb3/52MzcOj+6540orsGJxQPc8MvZzyy23NPOeWOww6vypnTfGuUXEOs5V23OHWLwRObT0ec7f+c53mtjECq62CN8dj0adq7T9ibss4ry1vai/nM+s5yrTxNt3FbBmyoESCljtIDzqxGfSTsfVvShidFfBLN121ADSDlJLCwLttm3holvwaY8VRYGYGK10q1388MSkKf7TrbwvbVtbaIhiQwxw7SAVk7lYIhrLVLufeGNjFB7ixCD+s7QNowblKJBFkS+WEC+30q0dzOJY8Z2o8E/zWamAFVcU4ocijtG9laC7/yg0xo9q/MB1V73N+hDfUSdM4wpYo950uNKJ16j9tVf2uj9WSx3bGHZzrz1OFMTixymWII+K+9IVDKN82ivf0ZauZXd/8aMdfzOxIq77YzdNzFfzuyUUsNZyvJolPxYxXkUOrDSWtq9wjsnj0hOA9iSgnfC3Y22f8WI1c3KafZVawIo+xrMj43b5iNG4VVPt70sUspb7nWhj3l5kif3Oq4A1arwsMX+GXMDqFkXjdzMuasZtQLGibtQnbqGJVdzxOzrJoydmzYdS52LTjFsTfXfABax2XhoXWGPO/+xnP7u5BW+5uX+ba/F/R11QX+o969x8pflAO7eLVYujCsLRhlEXeGc9l5ooh/7/L61UwJr1+LM+pHy5lyysVMCKboyK60ovomn73D3Pbf3b875Rhu05aLuIYtx41MY9VoJ127icz6znKtPE23cVsGbKgRIKWKOW8U7b2UneYDVqpcy47UY9p2HcNt22dws6owoj7XeXFtei+BAnE6Mewh7bjCqsdY/bTu5iNVg7iI0aQJc6L1dAmjQeKxWwRhV6lu63O4nt3m4wSQErVmRF+8MsJgT/9//+3+ZWljjupCuwlvOetoDV/jC1zz0Y5dc+P6H7gzbuBK+N4SQFrPYkM5Y2x3O04vbHpZ8wa+/PXyk/J41/3++VUMBay/FqlvxYxHgVVxNXOk5722W8UGG5V1y3E9e2gNVnvOibh7NuX3IBK27diGJUXKWO5/21V6tH5Vy7qi8m07HKN+I/aiyPK9XxDJD2N2hc/s56C+GoWxJLzJ8hF7Aif+L3LS5gtS9iid/PWB0cK5/jluPuCuFp3+43az6MO06uc7FZx7BltxtwAStM4hlLsZo/nmcVn3gOVtx2Fg9/j/lVdwycJNe6zrPOzVcaT9sLCLEqNR4J0n2RUXvsWIEft7l1x89J5gujzqWmybeVClizHn/SAlaco8Tc+2tf+1qzAiqKktGeuPVz0hVYsVJqlOk0BazIl/aiXftMtVGG7fOB2xiNG4+We4bbcj6znqtME2/fVcCaKQdKKGC1g2FMVmZ9BtYkg96oH5Vx2y2qgLX0BywKUCsVsMa1e9QgNsmP5KQFt+WSsW8BK/Y7qm/LFbCWvmGlnVzEfuLBjLHUOx4EvOgCVvfZauP+cOdVwFruDV7LtUcBa1yk/vPf13K8GlcAGFXgHDdWdHs96d//qLFkmsnbqGLq0rF20pOAafo3WYRn/1bJBazodfdWwig0xq0Q8byWpW+qauM/iVT3NvZx+bvoAtZyvzeT9Gse36mxgNVeFIs3gMVq8njAcXxGza3if4/nWnXfBt06x8OZ/8f/+B/NyvP4bR93Irc0PrOOJ+OOM278Wau52KrnZ4UFrPbCcTz7L26JjrxargCw0lwz7lSIuwviIe5xq9qkudbGaNa5+bQXVpfmxKzzhWn7t9xxl74pcNLxeNTxVypgLX1be7c9cYEl/r17oWW5dozr9zRzoDhG3GURBaRJPvMqYM16rjJJm33nJwLeQjhDNpRQwPrud7/bLMuNwXSSpeDxQxLLKf/pn/6peYh63HM+bhLRPfGMCVT7YzVuu0UVsNof0vZE4cYbb5xoBdYb3/jGFD++Sz+zTprayWZ7j3f78N1JU69vAau7Aqs72V2ugNW+GaZ9y+Qee+zRXA2Lqylx+0E8c2fpyddKtxCu1gqs9pbQ5W5NXc5z3AneNCuw2ttB48GOOdweOEkOlbACay3Hq1nyY9wY143LpAWspeNVPN9okhVY8SKFeFNsPFh56WeWAtZy48UkuTaP75RewAqTdkyN/z+eVxbj5dIxtPvsju6Db8eZjsvfRRewcsufGgtYyz3TZrkCVptDsSIwLj7Fra1R/IrV1PFpn6k2bo40SwFrVD6MK2C1K7Bym4uN+1uc+t8rK2B1n5HXfRzIcgWsrlfkSaxCjZyMOWY8uzE+7YubxhU6ltpPUsAaNTefZAXWcrftRxtmLWC143/3XGqafFqtFVjd46/0EPd4BlY8RiMWScTzZuOZU/GMvXibYHzi/HPp3H+lWwhXYwVWzJna50h2n7E8znHceDTtCqxZz1XGtdO/311AAWuGjCihgNX9IRn1MM6l3W4feh5vBGlvM2sH8pWegdU+2Lz7XKJxJ3ejJlntksvlnoEVt27FMvif+ZmfaR7QeO655za3Yyz3DKzu63yXPgNruYLKqBPIrtOoe/DbAb79QRv1tsf2YcoxuK72M7DaE/9Y2rzcM7DaB0vGm/HGPQOr+1yC7quyuw7tbUmLXoHVxmfa57qNO8GbpoDV9ZmkMDzD8LLqm5RQwFrL8WqW/FjEeBWJsNJY2hZTY9n8qFW23WcFtrcQ9hkvVj0xJ9xhDQWsKBzEM1PiIcNx61a84TXeKNgdQ7sPfp3kGS8t37j8bSfTk9wiHftcaX8l5k9tBazuw6fj7V/dF4WMK2B1/+RiP1EsiPlhrOiL23diLImHIX/kIx9Z9sJn3O4dx3zmM5/Z3CoVxa9p5x/jThhznYtNOGRN/rXKCljteUQUY7ov0pmkgNVFi8cwvP/9729yq53vxTx21IPBu9t1X0oQt5AdfvjhzfMHl7sLZdTcfKXxb5KL0aPmx7OeS02eSD8pnI1agTXr8ZcrYLV/n0960pOac7B4dtm4c6Xl5jPjCpPTrMCKVejdlyyNe55y2+Zx49G0BaxZz1WmibfvuoVwphwooYAVHWsHhriq1n1N7dJOdyfX3ed0TPPmiu4D2WcpYLVXH6KCP+oNgO2b9Pbff/+mgPW3f/u3E72FMPbbFhrGDVLtj1n4jHpbXduG7n3d07yFcNrCSxun1XoLYayq675VatQKrDZn4tjj3jy56AJWG594lln3gcitUxRBIm7xXIV4IOgLXvCC5mG1407wpilgdQujyxWGwzD+Ld6kGbm60047zTTOrNZGJRSw1nK8miU/FjFejStgxSrAuAoaJwpL394T23YvSrTj8zRvkVs6XqxWPk67nxoKWNHneKlDPO/lox/9aPNmpLiQ0h1Du/Ec9Yar2Ec8X6V9VXwUGuJZLO0zV0b9vnTfFLwaBawS86e2AtaXvvSlZvVe/B7G73mcRC4tZrZ/77HaKoqm8abc+L9L3xY26uSxPQEc9fsWc8V4k3EcN74Xx570LYTd8aTUudi0Y9fY71dUwIrxK+Zf8Qyi7nlEGIwqAMRvaBTxY3V/jGlL3869dAVVd3XNqPGxHeuiwBoX4f/Lf/kvE7+FcNJHTnTnf6PeVrfceDvrudTY/Ol8YbXeQtg9l1uugNWeO4x6TmI0adS50qIKWPGM4nhZxXLnkm0uxh0xUeB8ylOeMvbW6WkRLFK0AAAgAElEQVQLWLOeq0wTb99VwJopB0opYMVgG8/giVuuYgITVzPifvKtt976rn7HJDquDEexIu45j4Hp0Y9+dPPv3clKXDU+4YQTmlfTxieKCDHQxVW7+LeowrevwZ2lgBU/frHiJ9oStzDGRL/dXzw8PN6ME8uLo3Cx5557Ng8MjOJAXO2ItyXF6qz2+9GnuEIY/xYDWXwvKvPjJk0xOY/bO+KkMG4hjBOEONEIx6uvvrrZTyxr7j5/pDtYx+qr+FGL149H4SSuIsUKtfiRjk9YxSRu2s9KBazYV7jEMyziBCmcnvGMZzSTgWh3vHExJgcxoMaPfvuq7O6PSXeZfnuF/eMf/3jz/SgYRu7Ep5sr8d8XXcDqxufxj39883rluMoWb62JXI1XF0fs4hNxjAfUxmeWAsVyPvG/xwPa4wQiXtd8zDHHpOc973l3PQg33lISeRy5F2+njL+9pROzaePf9/ulFLDWaryaJT8WMV4tN+Hr5kNMWuO5fttss01zghore+LvIVaLxpgcK1Xj052Uzjpe9M3DWbevpYAV/W9vJYzVVkvH0PjvbTzj/4/VyL/1W79111ge402sJo6Tg/ZZWhHr7oWqk08+ufn9if89Lq7E72UUGEYdq/2dXnqb1ri/h9Lyp4YCVswlYv5y2WWXNatJIubduU37t7V0BVb3AlvMqV784hff9eKRGMNivhW/V93fqnheVvy+RZwj32KVVfyGdeczMQeKQkWsiJ8lH0qdi806hi27XQUFrJifxpwoziFi3hPnEUvnuqMKADGfjCJpzKljvh4vI2nnmnF+Ef/b2WeffbexLubhkcPxid+7dq4duRwXquM3r/tSk7aQMs3cfNz4187/Yr4d50RPfvKTm/n+SuPtrOdS0+TbSgWsWY/f/rbEuVX3TcetUaz2ivEjHi0SnzhO3J4c8/AoEC09V5r3LYRxnhe5FsePImbkQszB2/bFv0WexNgVj3KJeVH827jxaFwBa6nPrOcq08TbdxWwZsqBUgpY0bnupKOdNP/qr/5qU8Rq38QQ39ttt92aQkv8W/cT34nnq8QPUzyMMa6WxJWQGJzaZyTFFbm4D7r9zFLAim3jByGKRLGCJh4uGoNfDARf+MIXml3HQHTwwQff9SMXPyRRZIofqaXfjx/AuAoUA1m7vHXcIBXHiB+h9t7utr9xb3688WuXXXZp+h6f7uqkGLTPOeecZiCP47Zvvwjv+AGItsWPbTyrZrlXBK+UiOMKWHHiH8WbOKmJY7Zv6WvjG/2I4mXc5tlOEOJ47Y9Qa3fAAQc0xa+26Bl9affVvt0v/nucVJ133nlN4TIKdhs2bBj5gM1x3rM8LDPiE5OUd77znQ1Zm8srWY+bkCy3AmuUT9w2EZ9Y9RAnmBHfmLDFKquYREWujsq9mQaaVdqolALWWo1Xs+bHvMer8Bg3lnaLfu3YE8WsGJ/jE2PWlVdeebcC1qzjxSql49S7qamA1V3tHBBLr2BHbD74wQ82Fx3i93Xp+BvbvPCFL2wu8LRvj+tOltsxMSby7dsK29UQS4+13Pg27u+htPwprYA1yR9IrC6OHIjf9u5n1C2EsSIhYh/50P7WxzymfVNuXAyKYkF3pXD3923pfCLmZTHXecQjHtEcepZ8GDc3yHUuNklspvpOQQWs9jdlpf5FrsT8LC4yd+e6yxUA4lbVmEPG/K2dR8V41p5fxIXkuCjbXpxeOj4unWsvzeVZ5ubjxr/of/dCRPQ5HlYef08xZsezoOLfl463s5xLTZNLKxWwYj+zHL97QTuso+gT51zxaVcTt+dJUeRux5RYKBEvzfrYxz7WvGSiPa9cRAEr2tadm41qX8QsLtBHnsZn3Hi0XP4u5xPnnLOcq0wTb99VwJopB0oqYLUd/M53vtM81+DSSy9tVuXEQBuTmXj4XlxB2Guvve72OuUuTJyYx0AUhY14ZkJsG9tFdTtW9HRfwzzJSddKz2mIP/q4xeL8889vjhVtjCp/rLKK1QVxpaP7ie9fdNFFzQNJYwCPT7Qtfvjidbzd1S/jBql2v9HfcIqrP9GG+GGNwkWsDIuKfRSzlt5e175NJdr9iU98oilsxCAZJw9RGGqvAMyScOMKWO0+48pp/FhErD7/+c837Y7XEcfx44dnafEs7KIf73vf+5oJRPuss/heTGDj1qTof5wYx6q8WGobMQ+feBZBtKu91XIRD3Fv+xmTkmhfFA3bfAzriHdM7Jdaj5uQLFfAWs6nLWLGFcQLLrggfehDH2q844cyVtiFd/w9rfXKq9arpALWWoxXs+ZHe5I1r/FqkrG0PYGMVRBR1I22xN9HjJmxMiteyhFXubsrsGYdL2YZu1Zjm5oKWO2JREz+46LDqFsw4rckVsy++93vbsby9iJI/K7F72BMupf+DkbM49aZP/7jP25+B+N3My4wxBsP41bSGLeXHmu58S1+T5c+YH5UHKf9vVmNXJhlH7UUsOIk8HGPe1xzISxuj1qaA2Gz3NzqG9/4RnMRMlZwxfwlPvGbHvuKudLSOVz8e7tNPIuonc/EHCBut3rAAx6wSSimyYdS52Kz5N+K21RQwIp55u67796MN7/xG79xtzs82r6v9BbCuMMiLojG83cnmUfF+BjbxOriGENj7hrFlVgpGI+O2Hbbbe9GPu3cfNx8oPv72X2zZ4zP8Zsb8744Xxg1tk97LjVNvo0rYMW+Zjl+jBdRlIy5dhS522ftRkEszjdiDtxeyI3xKea/kQ8R0/id695quagCVvQ1ci7GuzgnC5v2Al9cgI82tkXR+O648WilZ7gt5xP7nfZcZZp4+64C1kw5UGIBa6aO2ogAgeIFSixgFY+uA6smUEIBa9U6a0erLlBKAWvVO26H+QsUUMDKH1ELCRAYooC3EM4QdQWsGdBsQoDAmggoYK0Ju4OukoAC1ipBDnQ3ClgDDXwJ3VbAKiFK2kiAQIYCClgzBEUBawY0mxAgsCYCClhrwu6gqySggLVKkAPdjQLWQANfQrcVsEqIkjYSIJChgALWDEF5+Z/dki7/p9tn2HKyTT70u1uln7rnZN/1LQIECKwk8IMzX5d+uPGCuSHd553np81//hfmtn87HrbAHV87Md3x9dfMDWHzR34yrbv3f75516c+gXd98cL0ln84b24de8sTTkyPut/D57Z/O65Y4HV7pHT9p+fTwS22SemU789n3/ZKgACBNRZQwJohAN/43h3p1RtvSV/+lztm2Hr5TdZvvi797pPvmfZ6+PpV3a+dESAwXIE7f/TDdOMf/n669dOfWnWEex3222nLZx+46vu1QwJdgR9/7lnpzhsuWnWUzX7hxLTZTn+w6vu1w7wEjr/itHTp9X+z6o16wa77piMefsCq79cOByLwz59N6azfTOkHN6xuh+/5Uykdcm5KD99ndfdrbwQIEMhEQAGrRyD+7Qd39th6003vveW6tH7zVd2lnREgQKARuOPfVneSvG7DFmndvbamS2AhAnfe8s3VPc66e6R199x+dfdpb9kK3PDD765q2zZft3m6zxb3XtV92tlABf59lce2e99/oJC6TYDAUAQUsIYSaf0kQIAAAQIECBAgQIAAAQIECBQqoIBVaOA0mwABAgQIECBAgAABAgQIECAwFAEFrKFEWj8JECBAgAABAgQIECBAgAABAoUKKGAVGjjNJkCAAAECBAgQIECAAAECBAgMRUABayiR1k8CBAgQIECAAAECBAgQIECAQKECCliFBk6zCRAgQIAAAQIECBAgQIAAAQJDEVDAGkqk9ZMAAQIECBAgQIAAAQIECBAgUKiAAlahgdNsAgQIECBAgAABAgQIECBAgMBQBBSwhhJp/SRAgAABAgQIECBAgAABAgQIFCqggFVo4DSbAAECBAgQIECAAAECBAgQIDAUAQWsoURaPwkQIECAAAECBAgQIECAAAEChQooYBUaOM0mQIAAAQIECBAgQIAAAQIECAxFQAFrKJHWTwIECBAgQIAAAQIECBAgQIBAoQIKWIUGTrMJECBAgAABAgQIECBAgAABAkMRUMAaSqT1kwABAgQIECBAgAABAgQIECBQqIACVqGB02wCBAgQIECAAAECBAgQIECAwFAEFLCGEmn9JECAAAECBAgQIECAAAECBAgUKqCAVWjgNJsAAQIECBAgQIAAAQIECBAgMBQBBayhRFo/CRAgQIAAAQIECBAgQIAAAQKFCihgFRo4zSZAgAABAgQIECBAgAABAgQIDEVAAWsokdZPAgQIECBAgAABAgQIECBAgEChAgpYhQZOswkQIECAAAECBAgQIECAAAECQxFQwBpKpPWTAAECBAgQIECAAAECBAgQIFCogAJWoYHTbAIECBAgQIAAAQIECBAgQIDAUAQUsIYSaf0kQIAAAQIECBAgQIAAAQIECBQqoIBVaOA0mwABAgQIECBAgAABAgQIECAwFIFBFLBuv/329NrXvjadcMIJ6a//+q/TYx7zmJHxvfbaa9MZZ5yRLr744vTlL3857b777mm//fZLhx56aNp+++2HkhP6SYAAAQIECBAgQIAAAQIECBDISmAQBayLLrooHXzwwemmm25atoB11VVXpcMPPzxdeeWVaZdddkk77rhjuuaaa9J1112X9t5773TmmWemnXfeOavgaQwBAgQIECBAgAABAgQIECBAYAgC1Rew/vEf/zE9//nPbwpT8Rm1AuuGG25Ihx12WLrsssvS6aefng455JC0fv36dPPNN6dTTz01nXTSSenII49Mp5xyStpyyy2HkBf6SIAAAQIECBAgQIAAAQIECBDIRqDqAlYUoI499tj0mc98Jm277bbpIx/5yMgC1oUXXpj23XffdPTRRzdFqg0bNtwVoBtvvDEdddRR6dJLL00bN25Me+yxRzbB0xACBAgQIECAAAECBAgQIECAwBAEqi1g3Xnnnemd73xn+p3f+Z309re/vbkd8OUvf/kmBaxbb701HXfccc3Kq0suuSTttddem8T97LPPblZlnXbaaemYY44ZQl7oIwECBAgQIECAAAECBAgQIEAgG4FqC1if/vSn07Oe9ax04IEHNrcAnnzyySMLWN/73vea52Ndf/316YILLkgPfehDNwnO5Zdfnh772Mc2txlGoctthNnkr4YQIECAAAECBAgQIECAAAECAxCosoD17W9/uyk2xdsHYxXWDjvskF75yleOLGDFQ9qf+9znNqE+77zz0oMe9KBNwh5vJNx///2b/Zx77rlpu+22G0Bq6CIBAgQIECBAgAABAgQIECBAIA+B6gpYUbR6/etfn84666z0J3/yJ+nxj398I71cAWuS4tQk38kjnFpBgAABAgQIECBAgAABAgQIEKhPoLoCVjzHKm4dfNnLXtY8/yreJrjWBax4iLwPAQIECBAgQIAAAQIECBAgQKAEgUc84hHZNbOqAlY8qD2eZ/VzP/dz6W1ve1vz5sH2s5YrsBSwsst7DSJAgAABAgQIECBAgAABAgSWEVDAmmNq3HzzzenYY49NH//4x9P555+ffvmXf/luR1uugPXNb36zedB7fOL5Vve///03aWV7C+EDH/jAdM4559ytMDbHLtk1AQIECBAgQIAAAQIECBAgQIBASqmaFVhtkenqq6+eKLCveMUr0gknnJC8hXAiLl8iQIAAAQIECBAgQIAAAQIECKyZQDUFrK997WvppS99afr+978/EjPeNhhFrj333DNts8026alPfWo66qij0q233pqOO+64dPrpp6d4ftZee+21yfZxO+Lhhx+eTjvttHTMMcesWbAcmAABAgQIECBAgAABAgQIECAwRIFqCljjgrfcLYSx3YUXXpj23XffdPTRR6dTTjklbdiw4a7d3XjjjU2h69JLL00bN25Me+yxx7hD+XcCBAgQIECAAAECBAgQIECAAIFVFFDASindcMMN6bDDDkuXXXZZsxLroIMOaopY8VytU089NZ100knNv8e/bbnllqvIb1cECBAgQIAAAQIECBAgQIAAAQLjBBSw/n+hK664Ih1xxBEpnqG1yy67pB133DHFWw3j1sO99947nXnmmWnnnXce5+nfCRAgQIAAAQIECBAgQIAAAQIEVllAAasDeu2116YzzjgjXXzxxc3zsnbfffe03377pUMPPTRtv/32q0xvdwQIECBAgAABAgQIECBAgAABApMIDKaANQmG7xAgQIAAAQIECBAgQIAAAQIECOQnoICVX0y0iAABAgQIECBAgAABAgQIECBAoCOggCUd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BpHgAABAgQIECBAgAABAgQIECCggCUHCBAgQIAAAQIECBAgQIAAAQIEshZQwMo6PHU07ivfuiO991O3pSuvuT398LbJ+nSvDSk98sHr0wF73iM9ZIfNJtvItwgQIECAAAECBAgQIECAAIEqBRSwqgxrPp2K4tXRZ/8o3XL7nTM1asP6delNz9tCEWsmPRsRIECAAAECBAgQIECAAIE6BBSw6ohjtr145cZb0ie+eHuv9j1h1/XphKdv6LUPGxMgQIAAAQIECBAgQIAAAQLlCihglRu7Ilr+1FNvnvi2wZU69LHjtyqivxpJgAABAgQIECBAgAABAgQIrL6AAtbqm9pjR+CJr7l5VTwUsFaF0U4IECBAgAABAgQIECBAgECRAgpYRYatnEYrYJUTKy0lQIAAAQIECBAgQIAAAQK5Cihg5RqZStqlgFVJIHWDAAECBAgQIECAAAECBAisoYAC1hriD+HQClhDiLI+EiBAgAABAgQIECBAgACB+QooYM3Xd/B7V8AafAoAIECAAAECBAgQIECAAAECvQUUsHoT2sFKAgpY8oMAAQIECBAgQIAAAQIECBDoK6CA1VfQ9isKKGBJEAIECBAgQIAAAQIECBAgQKCvgAJWX0HbK2DJAQIECBAgQIAAAQIECBAgQGCuAgpYc+W1cyuw5AABAgQIECBAgAABAgQIECDQV0ABq6+g7VcUUMCSIAQIECBAgAABAgQIECBAgEBfAQWsvoK2V8CSAwQIECBAgAABAgQIECBAgMBcBRSw5spr51ZgyQECBAgQIECAAAECBAgQIECgr4ACVl9B268ooIAlQQgQIECAAAECBAgQIECAAIG+AgpYfQVtr4AlBwgQIECAAAECBAgQIECAAIG5CihgzZXXzq3AkgMECBAgQIAAAQIECBAgQIBAXwEFrL6Ctl9RQAFLghAgQIAAAQIECBAgQIAAAQJ9BRSw+graXgFLDhAgQIAAAQIECBAgQIAAAQJzFVDAmiuvnVuBJQc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pUWcC65ZZb0oc//OH0zne+M11++eXpHve4R3riE5+YjjjiiPT4xz8+bbbZZiPdrr322nTGGWekiy++OH35y19Ou+++e9pvv/3SoYcemrbffvu+1oPcXgFrkGHXaQIECBAgQIAAAQIECBAgsKoC1RWwbr755vSyl70svfGNb0xbb7112m233Rqwq666Kt10003p+OOPb/6z1VZb3Q0y/v3www9PV155Zdpll13SjjvumK655pp03XXXpb333judeeaZaeedd15V/CHsTAFrCFHWRwIECBAgQIAAAQIECBAgMF+Bqh80QlkAACAASURBVApYd955Z7Pq6sUvfnHaZ5990pvf/Ob0gAc8oBH82te+lo4++uj0yU9+Mp1zzjnNv7efG264IR122GHpsssuS6effno65JBD0vr161MUw0499dR00kknpSOPPDKdcsopacstt5xvRCrbuwJWZQHVHQIECBAgQIAAAQIECBAgsAYCVRWwvvOd76SDDz44XX311Wnjxo1pjz32uBvppZde2qymeslLXpJe//rXpy222KL59wsvvDDtu+++TYErilQbNmy4a7sbb7wxHXXUUSm2HbXPNYhZUYdUwCoqXBpLgAABAgQIECBAgAABAgSyFKiqgBXPsDrxxBMb6De96U3p3ve+993Q43lYj33sY9P++++f3v72t6dtttkm3Xrrrem4445rVl5dcsklaa+99tokUGeffXazKuu0005LxxxzTJaBzLVRCli5Rka7CBAgQIAAAQIECBAgQIBAOQJVFbBWYu/eXnjCCSc0ha7NN988fe9732tWbV1//fXpggsuSA996EM32U1b+IrbDKPQ5TbCyRNcAWtyK98kQIAAAQIECBAgQIAAAQIERgsMooAVRap3v/vd6VWvelXzIPZ3vetd6WEPe1gjEg9pf+5zn9v8/+edd1560IMetIlUvJEwVm3tsMMO6dxzz03bbbedfJpQQAFrQihfI0CAAAECBAgQIECAAAECBJYVqLqA1Rae4plY8Xnyk5+c3vCGN9ztbYKTFKcm+Y4cGy2ggCUzCBAgQIAAAQIECBAgQIAAgb4CVRewPvvZz6aXvvSl6Y477kjXXHNNs9rqUY96VPN8rD333LOxm6Q4Ncl3+gai1u0VsGqNrH4RIECAAAECBAgQIECAAIHFCVRdwOoy3nzzzemss85Kr3jFK9Kuu+6azjnnnGYl1iTFqUm+s1LIPvOZzywuopkd6diPbvpMsVmaeMqTvjTLZrYhQIAAAQIECBAgQIAAAQIEphR4xCMeMeUW8//6YApYQXnLLbekY489tlmB1b5R8Jvf/GY68MADG+l4vtX973//TdTbAtYDH/jApvC17bbbThUZBaypuEZ+WQGrv6E9ECBAgAABAgQIECBAgACBSQQUsCZRmvN3okh10EEHpWOOOSa99rWvTbEyy1sI54fuFsL52dozAQIECBAgQIAAAQIECBAYikBVK7Auvvji9Ed/9EfpcY97XHOr4Oabb75JHM8+++x0yCGHpBNPPLH5z2233ZaOO+64dPrpp6dLLrkk7bXXXpts87a3vS0dfvjhd63aGkpyrEY/FbBWQ9E+CBAgQIAAAQIECBAgQIDAsAWqKmB97nOfS8961rPSfe5zn/Te97437bTTTneL7o033piOOuqoFEWs97///emZz3xm8+8XXnhh2nfffdPRRx+dTjnllLRhw4a7tmu3ufTSS9PGjRvTHnvsMeyMmbL3ClhTgvk6AQIECBAgQIAAAQIECBAgsIlAVQWseMbVy172svT6178+vehFL0qvfvWr0/bbb990+oYbbmiKU6973evSM57xjBSrqrr/dthhh6XLLrusWYkVtxhGEStuLzz11FPTSSedlOLf49+23HJLaTSFgALWFFi+SoAAAQIECBAgQIAAAQIECIwUqKqAFT389re/3ayy+tM//dO09dZbp912263p+FVXXZVuuummtPfee6czzzyzeQNh93PFFVekI444Il199dVpl112STvuuGO65ppr0nXXXbfsNnJqvIAC1ngj3yBAgAABAgQIECBAgAABAgRWFqiugBXdjZVTF110UfPGwMsvv7wReMxjHtM8rH2fffZJW2211UiVa6+9Np1xxhkpnqUVbx7cfffd03777ZcOPfTQu1ZrSajpBBSwpvPybQIECBAgQIAAAQIECBAgQGBTgSoLWAKdj4ACVj6x0BICBAgQIECAAAECBAgQIFCqgAJWqZErpN0KWIUESjMJECBAgAABAgQIECBAgEDGAgpYGQenhqYpYNUQRX0gQIAAAQIECBAgQIAAAQJrK6CAtbb+1R9dAav6EOsgAQIECBAgQIAAAQIECBCYu4AC1tyJh30ABaxhx1/vCRAgQIAAAQIECBAgQIDAaggoYK2Gon0sK6CAJTkIECBAgAABAgQIECBAgACBvgIKWH0Fbb+igAKWBCFAgAABAgQIECBAgAABAgT6Cihg9RW0vQKWHCBAgAABAgQIECBAgAABAgTmKqCANVdeO7cCSw4QIECAAAECBAgQIECAAAECfQUUsPoK2n5FAQUsCUKAAAECBAgQIECAAAECBAj0FVDA6itoewUsOUCAAAECBAgQIECAAAECBAjMVUABa668dm4FlhwgQIAAAQIECBAgQIAAAQIE+gooYPUVtP2KAgpYEoQAAQIECBAgQIAAAQIECBDoK6CA1VfQ9gpYcoAAAQIECBAgQIAAAQIECBCYq4AC1lx57dwKLDlAgAABAgQIECBAgAABAgQI9BVQwOoraPsVBRSwJAgBAgQIECBAgAABAgQIECDQV0ABq6+g7RWw5AABAgQIECBAgAABAgQIECAwVwEFrLny2rkVWHKAAAECBAgQIECAAAECBAgQ6CuggNVX0PYrCihgSRACBAgQIECAAAECBAgQIECgr4ACVl9B2ytgyQECBAgQIECAAAECBAgQIEBgrgIKWHPltXMrsOQAAQIECBAgQIAAAQIECBAg0FdAAauvoO1XFFDAkiAECBAgQIAAAQIECBAgQIBAXwEFrL6CtlfAkgMECBAgQIAAAQIECBAgQIDAXAUUsObKa+dWYMkBAgQIECBAgAABAgQIECBAoK+AAlZfQduvKKCAJUEIECBAgAABAgQIECBAgACBvgIKWH0Fba+AJQcIECBAgAABAgQIECBAgACBuQooYM2V186twJIDBAgQIECAAAECBAgQIECAQF8BBay+grZfUUABS4IQIECAAAECBAgQIECAAAECfQUUsPoK2l4BSw4QIECAAAECBAgQIECAAAECcxVQwJorr51bgSUHCBAgQIAAAQIECBAgQIAAgb4CClh9BW2/ooAClgQhQIAAAQIECBAgQIAAAQIE+gooYPUVtL0ClhwgQIAAAQIECBAgQIAAAQIE5iqggDVXXju3AksOECBAgAABAgQIECBAgAABAn0FFLD6Ctp+RQEFLAlCgAABAgQIECBAgAABAgQI9BVQwOoraHsFLDlAgAABAgQIECBAgAABAgQIzFVAAWuuvHZuBZYcIECAAAECBAgQIECAAAECBPoKKGD1FbT9igIKWBKEAAECBAgQIECAAAECBAgQ6CuggNVX0PYKWHKAAAECBAgQIECAAAECBAgQmKuAAtZcee3cCiw5QIAAAQIECBAgQIAAAQIECPQVUMDqK2j7FQUUsCQIAQIECBAgQIAAAQIECBAg0FdAAauvoO0VsOQAAQIECBAgQIAAAQIECBAgMFcBBay58tq5FVhygAABAgQIECBAgAABAgQIEOgroIDVV9D2KwooYEkQAgQIECBAgAABAgQIECBAoK+AAlZfQdsrYMkBAgQIECBAgAABAgQIECBAYK4CClhz5bVzK7DkAAECBAgQIECAAAECBAgQINBXQAGrr6DtVxRQwJIgBAgQIECAAAECBAgQIECAQF8BBay+grZXwJIDBAgQIECAAAECBAgQIECAwFwFFLDmymvnVmDJAQIECBAgQIAAAQIECBAgQKCvgAJWX0HbryiggCVBCBAgQIAAAQIECBAgQIAAgb4CClh9BW2vgCUHCBAgQIAAAQIECBAgQIAAgbkKKGDNldfOrcCSAwQIECBAgAABAgQIECBAgEBfAQWsvoK2X1FAAUuCECBAgAABAgQIECBAgAABAn0FFLD6CtpeAUsOECBAgAABAgQIECBAgAABAnMVUMCaK6+dW4ElBwgQIECAAAECBAgQIECAAIG+AgpYfQVtv6KAApYEIUCAAAECBAgQIECAAAECBPoKKGD1FbS9ApYcIECAAAECBAgQIECAAAECBOYqoIA1V147twJLDhAgQIAAAQIECBAgQIAAAQJ9BRSw+grafkUBBSwJQoAAAQIECBAgQIAAAQIECPQVUMDqK2h7BSw5QIAAAQIECBAgQIAAAQIECMxVQAFrrrx2bgWWHCBAgAABAgQIECBAgAABAgT6Cihg9RW0/YoCClgShAABAgQIECBAgAABAgQIEOgroIDVV9D2ClhygAABAgQIECBAgAABAgQIEJirgALWXHnt3AosOUCAAAECBAgQIECAAAECBAj0FVDA6ito+xUFFLAkCAECBAgQIECAAAECBAgQINBXQAGrr6DtFbDkAAECBOYs8JVv3ZHO/9Rt6VPX3J5+eNtkB7vXhpQe9eD16Tl73iM9ZIfNJtvItwgQIECAAAECBAhkKqCAlWlgammWFVi1RFI/CBBYK4EoXh199o/SLbffOVMTNqxfl970vC0UsWbSsxEBAgQIECBAgEAuAgpYuUSi0nYoYFUaWN0iQGBhAq/aeEv6+Bdv73W8X991ffqDp2/otQ8bEyBAgAABAgQIEFhLAQWstdQfwLEVsAYQZF0kQGCuAk899eaJbxtcqSEfO36rubbTzgkQIECAAAECBAjMU0ABa5669p0UsCQB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hAgQKCfgHG0n5+tCRAgQIAAAQIE6hBQwKojjtn2wolXtqHRMAIEChEwjhYSKM0kQIAAAQIECBCYq4AC1lx57dyJlxwgQIBAPwHjaD8/WxMgQIAAAQIECNQhoIBVRxyz7YUTr2xDo2EECBQiYBwtJFCaSYAAAQIECBAgMFcBBay58tq5Ey85QIAAgX4CxtF+frYmQIAAAQIECBCoQ0ABq444ZtsLJ17ZhkbDCBAoRMA4WkigNJMAAQIECBAgQGCuAgpYc+W1cydecoAAAQL9BIyj/fxsTYAAAQIECBAgUIeAAlYdccy2F068sg2NhhEgUIiAcbSQQGkmAQIECBAgQIDAXAUUsObKa+dOvOQAAQIE+gkYR/v52ZoAAQIECBAgQKAOAQWsOuKYbS+ceGUbGg0jQKAQAeNoIYHSTAIECBAgQIAAgbkKKGDNldfOnXjJAQIECPQTMI7287M1AQIECBAgQIBAHQIKWHXEMdteOPHKNjQaRoBAIQLG0UICpZkECBAgQIAAAQJzFVDAmiuvnTvxkgMECBDoJ2Ac7ednawIECBAgQIAAgToEFLDqiGO2vXDilW1oNIwAgUIEjKOFBEozCRAgQIAAAQIE5iqggDVXXjt34iUHCBAg0E/AONrPz9YECBAgQIAAAQJ1CChg1RHHbHvhxCvb0GgYAQKFCBhHCwmUZhIgQIAAAQIECMxVQAFrrrx27sRLDuQu8JVv3ZHO/9Rt6VPX3J5+eNtkrb3XhpQe+eD16YA975EessNmk23kWwRmFDCOzghns4UJGEcXRu1ABAgQIEBg0AIKWIMO//w778Rr/saOMLtAnHQdffaP0i233znTTjasX5fe9LwtFLFm0rPRpALG0UmlfG8tBIyja6HumAQIECBAYJgCCljDjPvCeu3Ea2HUDjSDwKs23pI+/sXbZ9jyJ5s8Ydf16YSnb+i1DxsTWEnAOCo/chYwjuYcHW0jQIAAAQJ1CShg1RXP7HrjxCu7kGhQR+Cpp9488W2DK8F97PituBKYm4BxdG60drwKAsbRVUC0CwIECBAgQGAiAQWsiZh8aVYBJ16zytluEQLycxHKjtFXQJ72FbT9PAXk5zx17ZsAAQIECBDoCihgyYe5CpjYzpXXznsKyM+egDZfiIA8XQizg8woID9nhLMZAQIECBAgMLWAAtbUZDaYRsDEdhot3120gPxctLjjzSIgT2dRs82iBOTnoqQdhwABAgQIEFDAkgNzFTCxnSuvnfcUkJ89AW2+EAF5uhBmB5lRQH7OCGczAgQIECBAYGoBBaypyWwwjYCJ7TRavrtoAfm5aHHHm0VAns6iZptFCcjPRUk7DgECBAgQIKCAJQfmKmBiO1deO+8pID97Atp8IQLydCHMDjKjgPycEc5mBAgQIECAwNQCClhTk9lgGgET22m0fHfRAvJz0eKON4uAPJ1FzTaLEpCfi5J2HAIECBAgQEABSw7MVcDEdq68dt5TQH72BLT5QgTk6UKYHWRGAfk5I5zNCBAgQIAAgakFFLCmJrPBNAImttNo+e6iBeTnosUdbxYBeTqLmm0WJSA/FyXtOAQIECBAgIAClhyYq4CJ7Vx57byngPzsCWjzhQjI04UwO8iMAvJzRjibESBAgAABAlMLKGBNTWaDaQRMbKfR8t1FC8jPRYs73iwC8nQWNdssSkB+LkracQgQqFngK9+6I733U7elK6+5Pf3wtsl6eq8NKT3qwevTc/a8R3rIDptNtpFvEShcQAGr8ADm3nwT29wjNOz2yc9hx7+U3svTUiI1zHbKz2HGXa8JEFg9gSheHX32j9Itt9850043rF+X3vS8LRSxZtKzUWkCClilRayw9prYFhawgTVXfg4s4IV2V54WGriBNFt+DiTQukmAwNwEXrnxlvSJL97ea/+/vuv69AdP39BrHzYmUIKAAlYJUSq4jSa2BQdvAE2XnwMIcgVdlKcVBLHiLsjPioOrawQILETgqafePPFtgys16GPHb7WQ9joIgbUUUMBaS/0BHNvEdgBBLriL8rPg4A2o6fJ0QMEusKvys8CgaTIBAlkJGEezCofGZC6ggJV5gEpvngG59AjW3X75WXd8a+mdPK0lknX2Q37WGVe9IkBgcQLG0cVZO1L5AgpY5ccw6x4YkLMOz+AbJz8HnwJFAMjTIsI02EbKz8GGXscJEFglAePoKkHazSAEFLAGEea166QBee3sHXm8gPwcb+Qbay8gT9c+BlqwvID8lB0ECBDoJ2Ac7edn62EJKGANK94L760BeeHkDjiFgPycAstX10xAnq4ZvQNPICA/J0DyFQIECKwgYByVHgQmF1DAmtzKN2cQMCDPgGaThQnIz4VRO1APAXnaA8+mcxeQn3MndgACBCoXMI5WHmDdW1UBBaxV5bSzpQIGZDmRs4D8zDk62tYKyFO5kLOA/Mw5OtpGgEAJAsbREqKkjbkIKGDlEolK22FArjSwlXRLflYSyMq7IU8rD3Dh3ZOfhQdQ8wkQWHMB4+iah0ADChJQwCooWCU21YBcYtSG02b5OZxYl9xTeVpy9Opvu/ysP8Z6SIDAfAWMo/P1tfe6BBSw6opndr0xIGcXEg3qCMhP6VCCgDwtIUrDbaP8HG7s9ZwAgdURMI6ujqO9DENAAWsYcV6zXhqQ14zegScQkJ8TIPnKmgvI0zUPgQasICA/pQcBAgT6CRhH+/nZelgCCljDivfCe2tAXji5A04hID+nwPLVNROQp2tG78ATCMjPCZB8hQABAi4EyAECqyKggLUqjHaynICJrdzIWUB+5hwdbWsF5KlcyFlAfuYcHW3rCnzlW3ek937qtnTlNbenH942mc29NqT0yAevTwfseY/0kB02m2wj3yIwpYBxdEowXx+0gALWoMM//84bkOdv7AizC8jP2e1suTgBebo4a0eaXkB+Tm9mi8ULRPHq6LN/lG65/c6ZDr5h/br0pudtoYg1k56NxgkYR8cJ+XcCPxFQwJINcxUwIM+V1857CsjPnoA2X4iAPF0Is4PMKCA/Z4Sz2UIFXrnxlvSJL97e65hP2HV9OuHpG3rtw8YERgkYR+UFgckFFLAmt/LNGQQMyDOg2WRhAvJzYdQO1ENAnvbAs+ncBeTn3IkdYBUEnnrqzRPfNrjS4T52/Far0Bq7IHB3AeOojCAwuUCVBaybb745XXTRRemcc85Jl19+ebrpppvS7rvvnvbbb7906KGHpu23336k0LXXXpvOOOOMdPHFF6cvf/nLE20zOfUwv2lAHmbcS+m1/CwlUsNupzwddvxz7738zD1C2hcC8lQe5CwgP3OOjrblJlBdAevb3/52Ouqoo9Kf/umfpq233jrttttuacOGDemaa65J1113XfqVX/mVdNZZZ6VHP/rRd4vFVVddlQ4//PB05ZVXpl122SXtuOOOd22z9957pzPPPDPtvPPOucUv+/YYkLMP0aAbKD8HHf5iOi9PiwnVIBsqPwcZ9uI6LU+LC9mgGiw/BxVune0pUFUB6/bbb08nnnhies1rXpNe9KIXpVe/+tV3rbaKVVmnnnpqOumkk9LTnva09I53vCPd9773bfhuuOGGdNhhh6XLLrssnX766emQQw5J69evT91tjjzyyHTKKaekLbfcsif5sDY3IA8r3qX1Vn6WFrFhtleeDjPupfRafpYSqWG3U54OO/65915+5h4h7ctJoKoCVqyweu5zn5t+/OMfp/e+971pp512upv1jTfe2KzOOvvss9Mll1yS9tprr+bfL7zwwrTvvvumo48+uilSxYqt9tNuc+mll6aNGzemPfbYI6f4Zd8WA3L2IRp0A+XnoMNfTOflaTGhGmRD5ecgw15cp+VpcSEbVIPl56DCrbM9BaoqYH3mM59JxxxzTPrFX/zFdNppp41cLfXKV74yvfzlL0/vec970oEHHphuvfXWdNxxxzUrr7pFra5rFLxiVVbsM/bvM7mAAXlyK99cvID8XLy5I04vIE+nN7PF4gTk5+KsHWl2AXk6u50t5y8gP+dv7Aj1CFRVwBoXlliZdcIJJ6STTz75rgLW9773vXTwwQen66+/Pl1wwQXpoQ996Ca7iQfBP/axj21uM4xCl9sIx0n/5N8NyJNb+ebiBeTn4s0dcXoBeTq9mS0WJyA/F2ftSLMLyNPZ7Ww5fwH5OX9jR6hHYFAFrK9//evpgAMOSHFbYDzkPVZqtbcdRkjPO++89KAHPWiT6MYbCffff/+0ww47pHPPPTdtt9129WTAnHtiQJ4zsN33EpCfvfhsvCABebogaIeZSUB+zsRmowULyNMFgzvcVALycyouXx64wGAKWPFA9mOPPTa95S1vSccff3zzMPd4UPskxalJvjPwPFq2+wZkmZGzgPzMOTra1grIU7mQs4D8zDk62mYclQMlCBhHS4iSNuYiMIgCVhSv4s2E8Z999tknve1tb0v3u9/9mhhMUpya5DsrBTSezTXUz7Ef3fSWzFksTnnSl2bZzDYEVhSQnxKkBAF5WkKUhttG+Tnc2JfUc3laUrSG11b5ObyYl9LjRzziEdk1tfoC1ne/+93muVex8uopT3lKevOb33y32wQnKU5N8h0FrNECBuTs/uY1qCMgP6VDCQLytIQoDbeN8nO4sS+p5/K0pGgNr63yc3gxL6XHClgLjlQ83yreGviBD3wgPfvZz24ewP6ABzzgbq345je/2byNMD7xfKv73//+m7SyLWA98IEPTOecc07adtttF9yTcg9nSWy5sRtCy+XnEKJcfh/lafkxrLkH8rPm6NbTN3laTyxr7In8rDGq+jQvgWpXYF1xxRXpiCOOSFdffXU66qij0qtf/eq09dZbb+LoLYTzSq3/3K8Beb6+9t5PQH7287P1YgTk6WKcHWU2Afk5m5utFisgTxfr7WjTCcjP6bx8e9gC1RWw7rzzzvTxj388veAFL0hx+2AUrl784henDRs2jIz0rbfemo477rhmddYll1yS9tprr02+F8/MOvzww9Npp53WrOjymVzAgDy5lW8uXkB+Lt7cEacXkKfTm9licQLyc3HWjjS7gDyd3c6W8xeQn/M3doR6BKorYP3VX/1VOuSQQ9JNN92UzjjjjPSc5zwnbbbZZitG7MILL0z77rtvOvroo9Mpp5xyt2LXjTfe2KzguvTSS9PGjRvTHnvsUU/0F9ATA/ICkB1iZgH5OTOdDRcoIE8XiO1QUwvIz6nJbLAGAvJ0DdAdcmIB+TkxlS8SSFUVsG644YZ02GGHpcsuuyy99a1vTQcccEBat27d2DB3t4uVWAcddFBTxIq3F5566qnppJNOavYb/7bllluO3Z8v/ETAgCwbchaQnzlHR9taAXkqF3IWkJ85R0fbjKNyoAQB42gJUdLGXASqKmDFQ9ij+DTJ5z3vec9dD2+P73efmbXLLrukHXfcMV1zzTUpHgS/9957pzPPPDPtvPPOk+zadzoCBmTpkLOA/Mw5OtrmxEsOlCBgHC0hStooT+VAzgLyM+foaFtuAtUUsLrPspoEeWkBK7a59tprm9sOL7744hRvHtx9993Tfvvtlw499NC0/fbbT7Jb31kiYECWEjkLyM+co6NtClhyoAQB42gJUdJGeSoHchaQnzlHR9tyE6imgJUbrPb8p4ABWSbkLCA/c46OtilgyYESBIyj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t3DyagAAIABJREFU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Wwl3ZKflQSy8m7I08oDXHj35GfhAdT8hQooYC2Ue3gHMyAPL+Yl9Vh+lhSt4bZVng439iX0XH6WECVtlKdyIGcB+ZlzdLQtNwEFrNwiUll7DMiVBbSy7sjPygJaaXfkaaWBraRb8rOSQFbeDXlaeYAL7578LDyAmr9QAQWshXIP72AG5OHFvKQey8+SojXctsrT4ca+hJ7LzxKipI3yVA7kLCA/c46OtuUmoICVW0Qqa48BubKAVtYd+VlZQCvtjjytNLCVdEt+VhLIyrshTysPcOHdk5+FB1DzFyqggLVQ7uEdzIA8vJiX1GP5WVK0httWeTrc2JfQc/lZQpS0UZ7KgZwF5GfO0dG23AQUsHKLSGXtMSBXFtDKuiM/Kwtopd2Rp5UGtpJuyc9KAll5N+Rp5QEuvHvys/AAav5CBRSwFso9vIMZkIcX85J6LD9LitZw2ypPhxv7EnouP0uIkjbKUzmQs4D8zDk62pabgAJWbhGprD0G5MoCWll35GdlAa20O/K00sBW0i35WUkgK++GPK08wIV3T34WHkDNX6iAAtZCuYd3MAPy8GJeUo/lZ0nRGm5b5elwY19Cz+VnCVHSRnkqB3IWkJ85R0fbchNQwMotIpW1x4BcWUAr6478rCyglXZHnlYa2Eq6JT8rCWTl3ZCnlQe48O7Jz8IDqPkLFVDAWij38A5mQB5ezEvqsfwsKVrDbas8HW7sS+i5/CwhStooT+VAzgLyM+foaFtuAgpYuUWksvYYkCsLaGXdkZ+VBbTS7sjTSgNbSbfkZyWBrLwb8rTyABfePflZeAA1f6ECClgL5R7ewQzIw4t5ST2WnyVFa7htlafDjX0JPZefJURJG+WpHMhZQH7mHB1ty01AASu3iFTWHgNyZQGtrDvys7KAVtodeVppYCvplvysJJCVd0OeVh7gwrsnPwsPoOYvVEABa6HcwzuYAXl4MS+px/KzpGgNt63ydLixL6Hn8rOEKGmjPJUDOQvIz5yjo225CShg5RaRytpjQK4soJV1R35WFtBKuyNPKw1sJd2Sn5UEsvJuyNPKA1x49+Rn4QHU/IUKKGAtlHt4BzMgDy/mJfVYfpYUreG2VZ4ON/Yl9Fx+lhAlbZSnciBnAfmZc3S0LTcBBazcIlJZewzIlQW0su7Iz8oCWml35Gmlga2kW/KzkkBW3g15WnmAC++e/Cw8gJq/UAEFrIVyD+9gBuThxbykHsvPkqI13LbK0+HGvoSey88SoqSN8lQO5CwgP3OOjrblJqCAlVtEKmuPAbmygFbWHflZWUAr7Y48rTSwlXRLflYSyMq7IU8rD3Dh3ZOfhQdQ8xcqoIC1UO7hHcyAPLyYl9Rj+VlStIbbVnk63NiX0HP5WUKUtFGeyoGcBeRnztHRttwEFLByi0hl7TEgVxbQyrojPysLaKXdkaeVBraSbsnPSgJZeTfkaeUBLrx78rPwAGr+QgUUsBbKPbyDGZCHF/OSeiw/S4rWcNsqT4cb+xJ6Lj9LiJI2ylM5kLOA/Mw5OtqWm4ACVm4Rqaw9BuTKAlpZd+RnZQGttDvytNLAVtIt+VlJICvvhjytPMCFd09+Fh5AzV+ogALWQrmHdzAD8vBiXlKP5WdJ0RpuW+XpcGNfQs/lZwlR0kZ5KgdyFpCfOUdH23ITUMDKLSKVtceAXFlAK+uO/KwsoJV2R55WGthKuiU/Kwlk5d2Qp5UHuPDuyc/CA6j5CxVQwFoo9/AOZkAeXsxL6rH8LClaw22rPB1u7EvoufwsIUraKE/lQM4C8jPn6GhbbgIKWLlFpLL2GJArC2hl3ZGflQW00u7I00oDW0m35Gclgay8G/K08gAX3j35WXgANX+hAgpYC+Ue3sEMyMOLeUk9lp8lRWu4bZWnw419CT2XnyVESRvlqRzIWUB+5hwdbctNQAErt4hU1h4DcmUBraw78rOygFbaHXlaaWAr6Zb8rCSQlXdDnlYe4MK7Jz8LD6DmL1RAAWuh3MM7mAF5eDEvqcfys6RoDbet8nS4sS+h5/KzhChpozyVAzkLyM+co6NtuQkoYOUWkcraY0CuLKCVdUd+VhbQSrsjTysNbCXdkp+VBLLybsjTygNcePfkZ+EB1PyFCihgLZR7eAczIA8v5iX1WH6WFK3htlWeDjf2JfRcfpYQJW2Up3IgZwH5mXN0tC03AQWs3CJSWXsMyJUFtLLuyM/KAlppd+RppYGtpFvys5JAVt4NeVp5gAvvnvwsPICav1ABBayFcg/vYAbk4cW8pB7Lz5KiNdy2ytPhxr6EnsvPEqKkjfJUDuQsID9zjo625SaggJVbRCprjwG5soBW1h35WVlAK+2OPK00sJV0S35WEsjKuyFPKw9w4d2Tn4UHUPMXKqCAtVDu4R3MgDy8mJfUY/lZUrSG21Z5OtzYl9Bz+VlClLRRnsqBnAXkZ87R0bbcBBSwcotIZe0xIFcW0Mq6Iz8rC2il3ZGnlQa2km7Jz0oCWXk35GnlAS68e/Kz8ABq/kIFFLAWyj28gxmQhxfzknosP0uK1nDbKk+HG/sSei4/S4iSNspTOZCzgPzMOTralpuAAlZuEamsPQbkygJaWXfkZ2UBrbQ78rTSwFbSLflZSSAr74Y8rTzAhXdPfhYeQM1fqIAC1kK5h3cwA/LwYl5Sj+VnSdEablvl6XBjX0LP5WcJUdJGeSoHchaQnzlHR9tyE1DAyi0ilbXHgFxZQCvrjvysLKCVdkeeVhrYSrolPysJZOXdkKeVB7jw7snPwgOo+QsVUMBaKPfwDmZAHl7MS+qx/CwpWsNtqzwdbuxL6Ln8LCFK2ihP5UDOAvIz5+hoW24CCli5RaSy9hiQKwtoZd2Rn5UFtNLuyNNKA1tJt+RnJYGsvBvytPIAF949+Vl4ADV/oQIKWAvlHt7BDMjDi3lJPZafJUVruG2Vp8ONfQk9l58lREkb5akcyFlAfuYcHW3LTUABK7eIVNYeA3JlAa2sO/KzsoBW2h15WmlgK+mW/KwkkJV3Q55WHuDCuyc/Cw+g5i9UQAFrodzDO5gBeXgxL6nH8rOkaA23rfJ0uLEvoefys4QoaaM8lQM5C8jPnKOjbbkJKGDlFpHK2mNAriyglXVHflYW0Eq7I08rDez/197ZQF1WlmX4HRgZhwQhmgUSiLZkDf7GyEhWhKLMqPlTSQ7I8KNhMiQ/UZJjmEhqKWP8BGmUiYGQjYlkDikzFiFIY7gcjErEiqGCEAobxXFGhmndW/d4+Ob7vrPPOfvZ+32e9zprubTmnP0+z3Xf37v3vvfe7w7SFv4MImTwNvBpcIGdt4c/nQtI+Z0SIMDqFHd5gzEhl6e5p47xpye1yq0Vn5arvYfO8acHlagRn+KBnAngz5zVobbcCBBg5aZIsHqYkIMJGqwd/BlM0KDt4NOgwgZpC38GETJ4G/g0uMDO28OfzgWk/E4JEGB1iru8wZiQy9PcU8f405Na5daKT8vV3kPn+NODStSIT/FAzgTwZ87qUFtuBAiwclMkWD1MyMEEDdYO/gwmaNB28GlQYYO0hT+DCBm8DXwaXGDn7eFP5wJSfqcECLA6xV3eYEzI5WnuqWP86UmtcmvFp+Vq76Fz/OlBJWrEp3ggZwL4M2d1qC03AgRYuSkSrB4m5GCCBmsHfwYTNGg7+DSosEHawp9BhAzeBj4NLrDz9vCncwEpv1MCBFid4i5vMCbk8jT31DH+9KRWubXi03K199A5/vSgEjXiUzyQMwH8mbM61JYbAQKs3BQJVg8TcjBBg7WDP4MJGrQdfBpU2CBt4c8gQgZvA58GF9h5e/jTuYCU3ykBAqxOcZc3GBNyeZp76hh/elKr3Frxabnae+gcf3pQiRrxKR7ImQD+zFkdasuNAAFWbooEq4cJOZigwdrBn8EEDdoOPg0qbJC28GcQIYO3gU+DC+y8PfzpXEDK75QAAVanuMsbjAm5PM09dYw/PalVbq34tFztPXSOPz2oRI34FA/kTAB/5qwOteVGgAArN0WC1cOEHEzQYO3gz2CCBm0HnwYVNkhb+DOIkMHbwKfBBXbeHv50LiDld0qAAKtT3OUNxoRcnuaeOsafntQqt1Z8Wq72HjrHnx5UokZ8igdyJoA/c1aH2nIjQICVmyLB6mFCDiZosHbwZzBBg7aDT4MKG6Qt/BlEyOBt4NPgAjtvD386F5DyOyVAgNUp7vIGY0IuT3NPHeNPT2qVWys+LVd7D53jTw8qUSM+xQM5E8CfOatDbbkRIMDKTZFg9TAhBxM0WDv4M5igQdvBp0GFDdIW/gwiZPA28GlwgZ23hz+dC0j5nRIgwOoUd3mDMSGXp7mnjvGnJ7XKrRWflqu9h87xpweVqBGf4oGcCeDPnNWhttwIEGDlpkiwepiQgwkarB38GUzQoO3g06DCBmkLfwYRMngb+DS4wM7bw5/OBaT8TgkQYHWKu7zBmJDL09xTx/jTk1rl1opPy9XeQ+f404NK1IhP8UDOBPBnzupQW24ECLByUyRYPUzIwQQN1g7+DCZo0HbwaVBhg7SFP4MIGbwNfBpcYOft4U/nAlJ+pwQIsDrFXd5gTMjlae6pY/zpSa1ya8Wn5WrvoXP86UElasSneCBnAvgzZ3WoLTcCBFi5KRKsHibkYIIGawd/BhM0aDv4NKiwQdrCn0GEDN4GPg0usPP28KdzASm/UwIEWJ3iLm8wJuTyNPfUMf70pFa5teLTcrX30Dn+9KASNeJTPJAzAfyZszrUlhsBAqzcFAlWDxNyMEGDtYM/gwkatB18GlTYIG3hzyBCBm/D0qePfO3O9O2PXpm2rr85bd+8uRHJOU/YI+22+Plp9+NOSnOftrDRb/hSXAKW/oxLjc5KJUCAVaryHfXNhNwRaIYZiwD+HAsbP+qYAD7tGDjDjUQAf46Eiy/3RMDKpwqvvnHWG9L2LVvG6mzOvHlpr0s+SIg1Fr04P7LyZxxCdAKBHxAgwMINpgSYkE3xsvEJCeDPCQHy804I4NNOMDPImATw55jg+FmnBKx8uuld56YtN66dqJd5L1yS9nzbuyfaBj/2TcDKn76pUD0EpidAgIUzTAkwIZviZeMTEsCfEwLk550QwKedYGaQMQngzzHB8bNOCVj59MFXvqDxY4OzNbxg3Rc65cFgeRGw8mdeXVINBNohQIDVDke2MgMBJmSskTMB/JmzOtRWE8CneCFnAvgzZ3WozXoefeDow1uBTIDVCka3G2EedSsdhfd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/NC2cACPRAgACrB+glDcmEXJLa/nrFn/40K7FifFqi6n56xp9+tCq5UiufEmCV7Kr2erfyZ3sVsiUI5EOAACsfLUJWwoQcUtYwTeHPMFKGbgSfhpbXfXP4072ERTRg5VMCrCLsY96klT9V+CNfuzN9+6NXpq3rb07bN29u1MucJ+yRdlv8/LT7cSeluU9b2Og3fAkCXREgwOqKdKHjWE7IhSKl7RYJ4M8WYbIpMwL41AwtG26BAP5sASKbMCdg5VMCLHPpihjAyp8Kr75x1hvS9i1bxuI4Z968tNclHyTEGoseP7IiQIBlRZbtVgSsJmTwQqANAvizDYpsw5oAPrUmzPYnIYA/J6HHb7siYOVTAqyuFIw9jpU/N73r3LTlxrUTwZv3wiVpz7e9e6Jt8GMItEmAAKtNmmxrJwJWEzKoIdAGAfzZBkW2YU0An1oTZvuTEMCfk9Djt10RsPIpAVZXCsYex8qfD77yBY0fG5yN8IJ1X4gtAN25IlBEgPXlL385HXfccencc89Ny5cvn1Ggu+++O1166aVpzZo16c4770yLFi1Ky5YtS6ecckpasGCBK2FzKdZqQs6lP+rwTQB/+tavlOrxaSlK++wTf/rUrbSqrXxKgFWak2z6xZ82XNlqTALhA6y77rornX766emGG25IH/nIR2YMsDZs2JBWrFiR1q9fnxYuXJgOPPDApN9u3LgxLV26NF122WXp4IMPjukCw66sJmTDktl0QQTwZ0FiO24VnzoWr4DS8WcBIgdo0cqnBFgBzJFBC/gzAxEowQ2BsAHW9u3b0+c///n0pje9Kd1+++2VIDMFWA888EA69dRT07p169JFF12UTj755DR37tz08MMPp1WrVqXzzz+/CsEuuOCCNH/+fDfi5lCo1YScQ2/U4J8A/vSvYQkd4NMSVPbbI/70q11JlVv5lACrJBfZ9Yo/7diy5XgEQgZY9913X7rkkkvS+9///koxhU5f//rXZwywrr322nTMMcekM888swqp5s2bt0PpTZs2pTPOOCOtXbs2XXfddenwww+P5wLDjqwmZMOS2XRBBPBnQWI7bhWfOhavgNLxZwEiB2jRyqcEWAHMkUEL+DMDESjBDYFwAdbmzZvT2WefnS6//PL0vOc9L73nPe9JN998czrvvPOmDbC2bt2aVq5cWd15pccMlyxZspN4V155ZXVX1oUXXlhtm09zAlYTcvMK+CYEZiaAP3GHBwL41INK5daIP8vV3lPnVj4lwPLkgnxrxZ/5akNl+REIGWBdfPHF1QLsRx11VHU31Tvf+c709re/fdoA66GHHkonnnhiuueee9Lq1avTIYccspNKt9xySzriiCOqxwwVdPEYYXMjW03IzSvgmxAgwMIDvgkwj/rWL3r1+DO6wjH6s/IpAVYMf/TdBf7sWwHG90QgXIA1HfzZAiwt0n788cdXP7vmmmvSQQcdtNMm9EbCY489Nu23337p6quvTvvss48njXut1WpC7rUpBg9DAH+GkTJ0I/g0tLzum8Of7iUsogErnxJgFWEf8ybxpzliBghEoPgAq0k41eQ7gTzRaitWE3KrRbKxYgngz2Kld9U4PnUlV3HF4s/iJHfZsJVPCbBc2iG7ovFndpJQUMYECLAa3F1FgDW+g60m5PEr4pcQ+AEB/IkbPBDApx5UKrdG/Fmu9p46t/IpAZYnF+RbK/7MVxsqy48AARYBlqkrrSZk06LZeDEE8GcxUrtuFJ+6li988fgzvMQhGrTyKQFWCHv03gT+7F0CCnBEoPgA6957703Lly+vJNP6Vvvvv/9O8tV3YB1wwAHpqquuSnvvvfdIEn/xi18c6fuRvvwbn9l5Ufxx+rvgJV8Z52f8BgKzEsCfGMQDAXzqQaVya8Sf5WrvqXMrnz75Lae1guGe936gle2wEZ8E8KdP3Uqo+rDDDsuuzeIDrC7eQkiANbnvCbAmZ8gWdiZgdcAAawi0SQCftkmTbbVNAH+2TZTtWRCw8ikBloVa5W0Tf5anuZeOCbB6Umq2txBu3bo1rVy5Ml100UXphhtuSEuWLNmpyssvvzytWLEiXXjhhenss8/uqQufw1rdEuuTBlXnRgB/5qYI9UxHAJ/ii5wJ4M+c1aG2moCVT3mEEI+1QQB/tkGRbZRCoPg7sCT0tddem4455ph05plnpgsuuCDNmzdvh/6bNm1KZ5xxRlq7dm267rrr0uGHH16KN1rp02pCbqU4NlI8AfxZvAVcAMCnLmQqtkj8Waz0rhq38ikBlisbZFss/sxWGgrLkAABVkrpgQceSKeeempat25ddSfWCSecUIVYDz/8cFq1alU6//zzq3/Xv82fPz9DGfMtyWpCzrdjKvNEAH96UqvcWvFpudp76Bx/elCJGq18SoCFt9oggD/boMg2SiFAgPV9pW+99dZ02mmnpdtvvz0tXLgwHXjggemuu+5KGzduTEuXLk2XXXZZOvjgg0vxRWt9Wk3IrRXIhoomgD+Llt9N8/jUjVRFFoo/i5TdXdNWPiXAcmeFLAvGn1nKQlGZEiDAGhDm7rvvTpdeemlas2ZN0psHFy1alJYtW5ZOOeWUtGDBgkwlzLssqwk5766pzgsB/OlFqbLrxKdl65979/gzd4WoTwSsfEqAhb/aIIA/26DINkohUESAVYqYOfZpNSHn2Cs1+SOAP/1pVmLF+LRE1f30jD/9aFVypVY+JcAq2VXt9Y4/22PJluITIMCKr3GvHVpNyL02xeBhCODPMFKGbgSfhpbXfXP4072ERTRg5VMCrCLsY94k/jRHzACBCBBgBRIzx1asJuQce6UmfwTwpz/NSqwYn5aoup+e8acfrUqu1MqnBFglu6q93vFneyzZUnwCBFjxNe61Q6sJudemGDwMAfwZRsrQjeDT0PK6bw5/upewiAasfEqAVYR9zJvEn+aIGSAQAQKsQGLm2IrVhJxjr9TkjwD+9KdZiRXj0xJV99Mz/vSjVcmVWvmUAKtkV7XXO/5sjyVbik+AACu+xr12aDUh99oUg4chgD/DSBm6EXwaWl73zeFP9xIW0YCVTwmwirCPeZP40xwxAwQiQIAVSMwcW7GakHPslZr8EcCf/jQrsWJ8WqLqfnrGn360KrlSK58SYJXsqvZ6x5/tsWRL8QkQYMXXuNcOrSbkXpti8DAE8GcYKUOexTK4AAAgAElEQVQ3gk9Dy+u+OUt/PvK1O9O3P3pl2rr+5rR98+ZGrOY8YY+02+Lnp92POynNfdrCRr/hS/EJWPmUACu+d7roEH92QZkxohAgwIqiZKZ9WE3ImbZLWc4I4E9nghVaLj4tVHgnbVv5U+HVN856Q9q+ZctYJObMm5f2uuSDhFhj0Yv3IyufEmDF80ofHeHPPqgzplcCBFhelXNSt9WE7KR9ysycAP7MXCDKqwjgU4yQMwErf25617lpy41rJ2p93guXpD3f9u6JtsGPYxCw8ikBVgx/9N0F/uxbAcb3RIAAy5NaDmu1mpAdoqDkDAngzwxFoaSdCOBTTJEzASt/PvjKFzR+bHA2PgvWfSFnfNTWEQErnxJgdSRg8GHwZ3CBaa9VAgRYreJkY1MJWE3IkIZAGwTwZxsU2YY1AXxqTZjtT0LAyp8EA5Oowm+7Oh7Fp3itDQLMo21QZBulECDAKkXpnvq0mpB7aodhgxHAn8EEDdoOPg0qbJC2rPxJMBDEIJm0gU8zEYIypiWAPzEGBJoTIMBqzopvjkHAakIeoxR+AoGdCOBPTOGBAD71oFK5NVr5kwCrXE9ZdI5PLaiyzbYI4M+2SLKdEggQYJWgco89Wk3IPbbE0IEI4M9AYgZuBZ8GFjdAa1b+JMAKYI6MWsCnGYlBKZ1dUGUexWwRCRBgRVQ1o56sDhgyapFSHBPAn47FK6h0fFqQ2A5btfInJ14OzZBxyfg0Y3Eozextw8yjmCsiAQKsiKpm1JPVAUNGLVKKYwL407F4BZWOTwsS22GrVv7kxMuhGTIuGZ9mLA6lEWDhAQiMQIAAawRYfHV0AlYHDKNXwi8gsDMB/IkrPBDApx5UKrdGK38SYJXrKYvO8akFVbbZFgH82RZJtlMCAQKsElTusUerCbnHlhg6EAH8GUjMwK3g08DiBmjNyp8EWAHMkVEL+DQjMShlJwL4E1NAoDkBAqzmrPjmGASsJuQxSuEnEOjsgAHUEGiTAPNomzTZVtsErPxJgNW2UmVvD5+WrX/u3ePP3BWivpwIEGDlpEbAWqwm5ICoaKkHAvizB+gMOTIBfDoyMn7QIQErfxJgdShiAUPh0wJEdtwi/nQsHqV3ToAAq3PkZQ1oNSGXRZFurQhY+vORr92Zvv3RK9PW9Ten7Zs3N2phzhP2SLstfn7a/biT0tynLWz0G74Un4ClT+PTo0NrAlb+JMCyVq6s7ePTsvT21i3+9KYY9fZJgACrT/oFjG01IReAjhY7IGDlT4VX3zjrDWn7li1jdTFn3ry01yUfJMQai168H1n5NB4pOuqDgJU/CbD6UDPumPg0rrYROsOfEVSkh64IEGB1RbrQcawm5EJx0nbLBKz8ueld56YtN66dqNp5L1yS9nzbuyfaBj+OQcDKpzHo0EXfBKz8SYDVt7KxxsensfSM1g3+jKYo/VgSIMCypMu2k9WEDFoItEHAyp8PvvIFjR8bnK2PBeu+0EabbMM5ASufOsdC+ZkQsPInAVYmAgcpA58GETJoG/gzqLC0ZUKAAMsEKxutCVhNyBCGQBsErPzJiVcb6rAN5lE84IEA86gHlagRn+KBnAngz5zVobbcCBBg5aZIsHqsJuRgmGinJwJW/iTA6knQoMNa+TQoLtrqmICVP5lHOxYy+HD4NLjAztvDn84FpPxOCRBgdYq7vMGsJuTySNKxBQErf3LiZaFWudu08mm5ROm8TQJW/mQebVMltoVP8UDOBPBnzupQW24ECLByUyRYPVYTcjBMtNMTASt/cuLVk6BBh7XyaVBctNUxASt/Mo92LGTw4fBpcIGdt4c/nQtI+Z0SIMDqFHd5g1lNyOWRpGMLAlb+5MTLQq1yt2nl03KJ0nmbBKz8yTzapkpsC5/igZwJ4M+c1aG23AgQYOWmSLB6rCbkYJhopycCVv7kxKsnQYMOa+XToLhoq2MCVv5kHu1YyODD4dPgAjtvD386F5DyOyVAgNUp7vIGs5qQyyNJxxYErPzJiZeFWuVu08qn5RKl8zYJWPmTebRNldgWPsUDORPAnzmrQ225ESDAyk2RYPVYTcjBMNFOTwSs/MmJV0+CBh3WyqdBcdFWxwSs/Mk82rGQwYfDp8EFdt4e/nQuIOV3SoAAq1Pc5Q1mNSGXR5KOLQhY+ZMTLwu1yt2mlU/LJUrnbRKw8ifzaJsqsS18igdyJoA/c1aH2nIjQICVmyLB6rGakINhop2eCFj5kxOvngQNOqyVT4Pioq2OCVj5k3m0YyGDD4dPgwvsvD386VxAyu+UAAFWp7jLG8xqQi6PJB1bELDyJydeFmqVu00rn5ZLlM7bJGDlT+bRNlViW/gUD+RMAH/mrA615UaAACs3RYLVYzUhB8NEOz0RsPInJ149CRp0WCufBsVFWx0TsPIn82jHQgYfDp8GF9h5e/jTuYCU3ykBAqxOcZc3mNWEXB5JOrYgYOVPTrws1Cp3m1Y+LZconbdJwMqfzKNtqsS28CkeyJkA/sxZHWrLjQABVm6KBKvHakIOhol2eiJg5U9OvHoSNOiwVj4Niou2OiZg5U/m0Y6FDD4cPg0usPP28KdzASm/UwIEWJ3iLm8wqwm5PJJ0bEHAyp+ceFmoVe42rXxaLlE6b5OAlT+ZR9tUiW3hUzyQMwH8mbM61JYbAQKs3BQJVo/VhBwME+30RMDKn5x49SRo0GGtfBoUF211TMDKn8yjHQsZfDh8Glxg5+3hT+cCUn6nBAiwOsVd3mBWE3J5JOnYgoCVPznxslCr3G1a+bRconTeJgErfzKPtqkS28KneCBnAvgzZ3WoLTcCBFi5KRKsHqsJORgm2umJgJU/OfHqSdCgw1r5NCgu2uqYgJU/mUc7FjL4cPg0uMDO28OfzgWk/E4JEGB1iru8wawm5PJI0rEFASt/cuJloVa527TyablE6bxNAlb+ZB5tUyW2hU/xQM4E8GfO6lBbbgQIsHJTJFg9VhNyMEy00xMBK39y4tWToEGHtfJpUFy01TEBK38yj3YsZPDh8GlwgZ23hz+dC0j5nRIgwOoUd3mDWU3I5ZGkYwsCVv7kxMtCrXK3aeXTconSeZsErPzJPNqmSmwLn+KBnAngz5zVobbcCBBg5aZIsHqsJuRgmGinJwJW/uTEqydBgw5r5dOguGirYwJW/mQe7VjI4MPh0+ACO28PfzoXkPI7JUCA1Snu8gazmpDLI0nHFgSs/MmJl4Va5W7TyqflEqXzNglY+ZN5tE2V2BY+xQM5E8CfOatDbbkRIMDKTZFg9VhNyMEw0U5PBKz8yYlXT4IGHdbKp0Fx0VbHBKz8yTzasZDBh8OnwQV23h7+dC4g5XdKgACrU9zlDWY1IZdHko4tCFj5kxMvC7XK3aaVT8slSudtErDyJ/NomyqxLXyKB3ImgD9zVofaciNAgJWbIsHqsZqQg2GinZ4IWPmTE6+eBA06rJVPg+KirY4JWPmTebRjIYMPh0+DC+y8PfzpXEDK75QAAVanuMsbzGpCLo8kHVsQsPInJ14WapW7TSuflkuUztskYOVP5tE2VWJb+BQP5EwAf+asDrXlRoAAKzdFgtVjNSEHw0Q7PRGw8icnXj0JGnRYK58GxUVbHROw8ifzaMdCBh8OnwYX2Hl7+NO5gJTfKQECrE5xlzeY1YRcHkk6tiBg5U9OvCzUKnebVj4tlyidt0nAyp/Mo22qxLbwKR7ImQD+zFkdasuNAAFWbooEq8dqQg6GiXZ6ImDlT068ehI06LBWPg2Ki7Y6JmDlT+bRjoUMPhw+DS6w8/bwp3MBKb9TAgRYneIubzCrCbk8knRsQcDKn5x4WahV7jatfFouUTpvk4CVP5lH21SJbeFTPJAzAfyZszrUlhsBAqzcFAlWj9WEHAwT7fREwMqfnHj1JGjQYa18GhQXbXVMwMqfzKMdCxl8OHwaXGDn7eFP5wJSfqcECLA6xV3eYFYTcnkk6diCgJU/OfGyUKvcbVr5tFyidN4mASt/Mo+2qRLbwqd4IGcC+DNndagtNwIEWLkpEqweqwk5GCba6YmAlT858epJ0KDDWvk0KC7a6piAlT+ZRzsWMvhw+DS4wM7bw5/OBaT8TgkQYHWKu7zBrCbk8kjSsQUBK39y4mWhVrnbtPJpuUTpvE0CVv5kHm1TJbaFT/FAzgTwZ87qUFtuBAiwclMkWD1WE3IwTLTTEwErf3Li1ZOgQYe18mlQXLTVMQErfzKPdixk8OHwaXCBnbeHP50LSPmdEiDA6hR3eYNZTcjlkaRjCwJW/uTEy0Ktcrdp5dNyidJ5mwSs/Mk82qZKbAuf4oGcCeDPnNWhttwIEGDlpkiweqwm5GCYaKcnAlb+5MSrJ0GDDmvl06C4aKtjAlb+ZB7tWMjgw+HT4AI7bw9/OheQ8jslQIDVKe7yBrOakMsjSccWBKz8yYmXhVrlbtPKp+USpfM2CVj5k3m0TZXYFj7FAzkTwJ85q0NtuREgwMpNkWD1WE3IwTDRTk8ErPzJiVdPggYd1sqnQXHRVscErPzJPNqxkMGHw6fBBXbeHv50LiDld0qAAKtT3OUNZjUhl0eSji0IWPmTEy8LtcrdppVPRfSRr92Zvv3RK9PW9Ten7Zs3N4I85wl7pN0WPz/tftxJae7TFk77m+3f3JAe3bgqbX/w+pS2favRdtPcvdKcfZamXQ46J83Z49Bmv+FbvROw8ifzaO/ShioAn4aSM1wz+DOcpDRkSIAAyxAum07JakKGLQTaIGDlT0682lCHbdQErHyq8OobZ70hbd+yZSzYc+bNS3td8sGdQiyFV9tuOzKlR5sFYjsNvsv8tOvimwixxlKl+x9Z+ZN5tHstI4+ITyOr6783/OlfQzrojgABVnesixzJakIuEiZNt07Ayp+ceLUuVdEbtPLppnedm7bcuHYitvNeuCTt+bZ3P2Yb2+5Ynrbfv3qi7c7Zd1na9VlXT7QNftwNASt/Mo92o18po+DTUpT22Sf+9KkbVfdDgACrH+7FjGo1IRcDkEZNCVj5kxMvU9mK27iVTx985QsaPzY4G/QF677wmH9+5Ma9mz82OMuG5774u8Vp7bFhK38yj3p0Q74149N8taEyuydWmEdxV0QCBFgRVc2oJ6sDhoxapBTHBKz8yQGDY1NkWLo3nz7y2ce1QpEAqxWM5hvx5k9zIAyQJQF8mqUsFPV9AvgTK0CgOQECrOas+OYYBKwm5DFK4ScQ2ImAlT8JsDBbmwS8+ZQAq03189+WN3/mT5QKLQjgUwuqbLMtAvizLZJspwQCBFglqNxjj1YTco8tMXQgAlb+JMAKZJIMWvHmUwKsDEzTYQne/NkhGobKiAA+zUgMSuGCKh6AwAQECLAmgMdPhxOwOmAYPjLfgMBwAlb+JMAazp5vNCfgzacEWM21jfBNb/6MwJweRieAT0dnxi+6I4A/u2PNSP4JEGD51zDrDqwm5Kybpjg3BKz8SYDlxgIuCvXmUwIsF7ZqrUhv/mytcTbkigA+dSVXccXiz+Ikp+EJCBBgTQCPnw4nYDUhDx+Zb0BgOAErfxJgDWfPN5oT8OZTAqzm2kb4pjd/RmBOD6MTwKejM+MX3RHAn92xZiT/BAiw/GuYdQdWE3LWTVOcGwJW/iTAcmMBF4V68ykBlgtbtVakN3+21jgbckUAn7qSq7hi8WdxktPwBAQIsCaAx0+HE7CakIePzDcgMJyAlT8JsIaz5xvNCXjzKQFWc20jfNObPyMwp4fRCeDT0Znxi+4I4M/uWDOSfwIEWP41zLoDqwk566Ypzg0BK38SYLmxgItCvfmUAMuFrVor0ps/W2ucDbkigE9dyVVcsfizOMlpeAICBFgTwOOnwwlYTcjDR+YbEBhOwMqfBFjD2fON5gS8+ZQAq7m2Eb7pzZ8RmNPD6ATw6ejM+EV3BPBnd6wZyT8BAiz/GmbdgdWEnHXTFOeGgJU/LQOs7d/ckB7duCptf/D6lLZ9qxnruXulOfssTbscdE6as8ehzX7Dt7Ih4M2nBFjZWKeTQrz5sxMoDJIdAXyanSQUNEAAf2IHCDQnQIDVnBXfHIOA1YQ8Rin8BAI7EbDyp1WApfBq221HpvTo5vHU3GV+2nXxTYRY49Hr7VfefEqA1ZtVehnYmz97gcSgvRPAp71LQAGzEMCf2AMCzQkQYDVnxTfHIGA1IY9RCj+BgPsAa9sdy9P2+1dPpOScfZelXZ919UTb4MfdErCaR62CVgKsbv3R92je/Nk3L8bvhwA+7Yc7ozYjgD+bceJbEBABAix8YErAakI2LZqNF0PAyp9mwcCNezd/bHAWFee++LvFaByhUXc+/ezjWsGOT1vBaL4Rb/40B8IAWRLAp1nKQlHfJ4A/sQIEmhMgwGrOim+OQcBqQh6jFH4CgZ0IWPnTLMAiGCjSxfi0SNndNO3Nn27AUmirBPBpqzjZWMsE8GfLQNlcaAIEWKHl7b85qwm5/86oIAIBK38SYEVwRz494NN8tKCSnQl48ycalkkAn5apu5eu8acXpagzBwIEWDmoELgGqwk5MDJa65CAlT8JsDoUsYCh8GkBIjtu0Zs/HaOm9AkI4NMJ4PFTcwL40xwxAwQiQIAVSMwcW7GakHPslZr8EbDyJwGWPy/kXDE+zVkdavPmTxQrkwA+LVN3L13jTy9KUWcOBAiwclAhcA1WE3JgZLTWIQErfxJgdShiAUPh0wJEdtyiN386Rk3pExDApxPA46fmBPCnOWIGCESAACuQmDm2YjUh59grNfkjYOVPAix/Xsi5YnyaszrU5s2fKFYmAXxapu5eusafXpSizhwIEGDloELgGqwm5MDIaK1DAlb+JMDqUMQChsKnBYjsuEVv/nSMmtInIIBPJ4DHT80J4E9zxAwQiAABViAxc2zFakLOsVdq8kfAyp8EWP68kHPF+DRndajNmz9RrEwC+LRM3b10jT+9KEWdORAgwMpBhcA1WE3IgZHRWocErPxJgNWhiAUMhU8LENlxi9786Rg1pU9AAJ9OAI+fmhPAn+aIGSAQAQKsQGLm2IrVhJxjr9Tkj4CVPwmw/Hkh54rxac7qUJs3f6JYmQTwaZm6e+kaf3pRijpzIECAlYMKgWuwmpADI6O1DglY+ZMAq0MRCxgKnxYgsuMWvflTqLd/c0N6dOOqtP3B61Pa9q1m9OfulebsszTtctA5ac4ehzb7Dd/KhoBHn2YDj0LMCeBPc8QMEIgAAVYgMXNsxWpCzrFXavJHwMqfBFj+vJBzxfg0Z3WozZs/FV5tu+3IlB7dPJ54u8xPuy6+iRBrPHq9/cqbT3sDxcC9EMCfvWBnUKcECLCcCuelbKsJ2Uv/1Jk3ASt/EmDlrbu36vCpN8XKqtebP7fdsTxtv3/1RCLN2XdZ2vVZV0+0DX7cLQFvPu2WDqP1TQB/9q0A43siQIDlSS2HtVpNyA5RUHKGBKz8SYCVodiOS8KnjsUroHR3/rxx7+aPDc6i39wXf7cAdeO06M2nccjTSRMC+LMJJb4Dge8RIMDCCaYErCZk06LZeDEErPxJgFWMhTppFJ92gplBxiSAP8cEx886JeDNp53CYbDeCeDP3iWgAEcECLAcieWxVKsJ2SMLas6PgJU/CbDy09pzRfjUs3rxa8ef8TWO0KE3n0ZgTg/NCeDP5qz4JgQIsPCAKQGrCdm0aDZeDAErfxJgFWOhThrFp51gZpAxCeDPMcHxs04JePNpp3AYrHcC+LN3CSjAEQECLEdieSzVakL2yIKa8yNg5U8CrPy09lwRPvWsXvza8Wd8jSN06M2nEZjTQ3MC+LM5K74JAQIsPGBKwGpCNi2ajRdDwMqfBFjFWKiTRvFpJ5gZZEwC+HNMcPysUwLefNopHAbrnQD+7F0CCnBEgADLkVgeS7WakD2yoOb8CFj5kwArP609V4RPPasXv3b8GV/jCB1682kE5vTQnAD+bM6Kb0KAAAsPmBKwmpBNi2bjxRCw8icBVjEW6qRRfNoJZgYZkwD+HBMcP+uUgDefdgqHwXongD97l4ACHBEgwHIklsdSrSZkjyyoOT8CVv4kwMpPa88V4VPP6sWvHX/G1zhCh958GoE5PTQngD+bs+KbECDAwgOmBKwmZNOi2XgxBKz8SYBVjIU6aRSfdoKZQcYkgD/HBMfPOiXgzaedwmGw3gngz94loABHBAiwHInlsVSrCdkjC2rOj4CVPwmw8tPac0X41LN68WvHn/E1jtChN59GYE4PzQngz+as+CYECLDwgCkBqwnZtGg2XgwBK38SYBVjoU4axaedYGaQMQngzzHB8bNOCXjzqeBs/+aG9OjGVWn7g9entO1bzXjN3SvN2Wdp2uWgc9KcPQ5t9hu+1TsB/Nm7BBTgiAABliOxPJZqNSF7ZEHN+RGw8icBVn5ae64In3pWL37t+DO+xhE69OZThVfbbjsypUc3j4d/l/lp18U3EWKNR6/zX+HPzpEzoGMCBFiOxfNQutWE7KF3asyfgJU/CbDy195ThfjUk1rl1Yo/y9PcY8fefLrtjuVp+/2rJ0I9Z99laddnXT3RNvhxNwTwZzecGSUGAQKsGDpm24XVhJxtwxTmioCVPwmwXNkg+2LxafYSFV0g/ixafjfNu/PpjXs3f2xwFhXmvvi7bjQquVD8WbL69D4qAQKsUYnx/ZEIWE3IIxXBlyEwAwErfxJgYbk2CeDTNmmyrbYJ4M+2ibI9CwL41IIq22yLAP5siyTbKYEAAVYJKvfYo9WE3GNLDB2IgJU/CbACmSSDVvBpBiJQwowE8Cfm8EAAn3pQqdwa8We52tP56AQIsEZnxi9GIGA1IY9QAl+FACdeUwjwSIGvPwqreZSg1ZcPcq0Wf+aqDHUNEsCn+CFnAvgzZ3WoLTcCBFi5KRKsHqsJORgm2umJgJU/CQZ6EjTosPg0qLBB2sKfQYQM3gY+DS6w8/bwp3MBKb9TAgRYneIubzCrCbk8knRsQcDKnwRYFmqVu018Wq72HjrHnx5UokZ8igdyJoA/c1aH2nIjQICVmyLB6rGakINhop2eCFj5kwCrJ0GDDotPgwobpC38GUTI4G3g0+ACO28PfzoXkPI7JUCA1Snu8gazmpDLI0nHFgSs/EmAZaFWudvEp+Vq76Fz/OlBJWrEp3ggZwL4M2d1qC03AgRYuSkSrB6rCTkYJtrpiYCVPwmwehI06LD4NKiwQdrCn0GEDN4GPg0usPP28KdzASm/UwIEWJ3iLm8wqwm5PJJ0bEHAyp8EWBZqlbtNfFqu9h46x58eVKJGfIoHciaAP3NWh9pyI0CAlZsiweqxmpCDYaKdnghY+ZMAqydBgw6LT4MKG6Qt/BlEyOBt4NPgAjtvD386F5DyOyVAgNUp7vIGs5qQLUlu/+aG9OjGVWn7g9entO1bzYaau1eas8/StMtB56Q5exza7Dd8q3cCVv4kwOpd2lAF4NNQcoZrBn+GkzRkQ/g0pKxhmsKfYaSkkQ4IEGB1ALnkIawmZCumCq+23XZkSo9uHm+IXeanXRffRIg1Hr3Of2XlTwKszqUMPSA+DS2v++bwp3sJi2gAnxYhs9sm8adb6Si8BwIEWD1AL2lIqwnZiuG2O5an7fevnmjzc/ZdlnZ91tUTbYMfd0PAyp8EWN3oV8oo+LQUpX32iT996lZa1fi0NMV99Ys/felFtf0SIMDql3/40a0mZCtwj9y4d/PHBmcpYu6Lv2tVItttkYCVPwmwWhSJTSV8iglyJoA/c1aH2moC+BQv5EwAf+asDrXlRoAAKzdFgtVjNSFbYXrks49rZdMEWK1gNN+IlT8JsMylK2oAfFqU3O6axZ/uJCuyYHxapOxumsafbqSi0AwIEGANiHD33XenSy+9NK1ZsybdeeedadGiRWnZsmXplFNOSQsWLMhALn8lWE3IViQIsKzI5rldK38SYOWpt9eq8KlX5cqoG3+WobP3LvGpdwVj148/Y+tLd+0SIMD6Ps8NGzakFStWpPXr16eFCxemAw88MN11111p48aNaenSpemyyy5LBx98cLv0C9ia1YRshY4Ay4psntu18icBVp56e60Kn3pVroy68WcZOnvvEp96VzB2/fgztr501y4BAqyU0gMPPJBOPfXUtG7dunTRRRelk08+Oc2dOzc9/PDDadWqVen8889Pp59+errgggvS/Pnz21Ug+NasJmQrbARYVmTz3K6VPwmw8tTba1X41KtyZdSNP8vQ2XuX+NS7grHrx5+x9aW7dgkQYKWUrr322nTMMcekM888swqp5s2bt4Pypk2b0hlnnJHWrl2brrvuunT44Ye3q0DwrVlNyFbYCLCsyOa5XSt/EmDlqbfXqvCpV+XKqBt/lqGz9y7xqXcFY9ePP2PrS3ftEig+wNq6dWtauXJldefVDTfckJYsWbIT4SuvvLK6K+vCCy9MZ599drsKBN+a1YRshY0Ay4psntu18icBVp56e60Kn3pVroy68WcZOnvvEp96VzB2/fgztr501y6B4gOshx56KJ144onpnnvuSatXr06HHHLIToRvueWWdMQRR1SPGSro4jHC5ia0mpCbVzDaNwmwRuPl/dtW/iTA8u6MvOrHp3npQTWPJYA/cYQHAvjUg0rl1og/y9WezkcnUHyApUXajz/++IrcNddckw466KCdKOqNhMcee2zab7/90tVXX5322Wef0UkX+gurCdkKJwGWFdk8t2vlTwKsPPX2WhU+9apcGXXjzzJ09t4lPvWuYOz68WdsfemuXQLFB1hNwqkm32lXljhbs5qQrQgRYFmRzXO7Vv4kwMpTb69V4VOvypVRN/4sQ2fvXeJT7wrGrh9/xtaX7tolQIDV4O4qAqzxTWc1IY9f0ey/JMCyIpvndq38SYCVp95eq8KnXpUro278WYbO3rvEp94VjF0//oytL921S4AAq4MAa/Hixe2qxtYgAAEIQAACEIAABCAAAQhAAAIQgAX6bdMAACAASURBVIARgdtuu81oy+NvtvgA6957703Lly+vCGp9q/33338nmvUdWAcccEC66qqr0t577z0ScQKskXDxZQhAAAIQgAAEIAABCEAAAhCAAAR6JECA1SP8mYbmLYQZikJJEIAABCAAAQhAAAIQgAAEIAABCEBggEDxd2Bt3bo1rVy5Ml100UXphhtuSEuWLNnJIJdffnlasWJFuvDCC9PZZ5+NgSAAAQhAAAIQgAAEIAABCEAAAhCAAAQ6JFB8gCXW1157bTrmmGPSmWeemS644II0b968HRJs2rQpnXHGGWnt2rXpuuuuS4cffniH8jAUBCAAAQhAAAIQgAAEIAABCEAAAhCAAAFWSumBBx5Ip556alq3bl11J9YJJ5xQhVgPP/xwWrVqVTr//POrf9e/zZ8/H9dAAAIQgAAEIAABCEAAAhCAAAQgAAEIdEiAAOv7sG+99dZ02mmnpdtvvz0tXLgwHXjggemuu+5KGzduTEuXLk2XXXZZOvjggzuUhqEgAAEIQAACEIAABCAAAQhAAAIQgAAERIAAa8AHd999d7r00kvTmjVrkt48uGjRorRs2bJ0yimnpAULFuAYCEAAAhCAAAQgAAEIQAACEIAABCAAgR4IEGD1AJ0hIQABCEAAAhCAAAQgAAEIQAACEIAABJoTIMBqzopvQgACEIAABCAAAQhAAAIQgAAEIAABCPRAgACrB+gMCQEIQAACEIAABCAAAQhAAAIQgAAEINCcAAFWc1Z8EwIQgAAEIAABCEAAAhCAAAQgAAEIQKAHAgRYPUBnSAhAAAIQgAAEIAABCEAAAhCAAAQgAIHmBAiwmrPimxCAAAQgAAEIQAACEIAABCAAAQhAAAI9ECDA6gE6Q0IAAhCAAAQgAAEIQAACEIAABCAAAQg0J0CA1ZwV35yFwDvf+c709re/fcZv/PAP/3B63vOel17xilek1772tWmfffaBZ0rpgQceSNdcc0066aST0t57790pk02bNqUzzjgjzZ8/P1100UXVf0f+3HLLLemII46YtcXnP//56ad+6qfSG97whnTIIYekOXPmREbSqLcuPfroo4+m9evXpz/5kz9J69atSxs3bkwHHXRQOvrooyuvPuc5zwmtCR5tZMmdvrRly5b08Y9/PC1cuDAddthh422k4a+2b9+evvzlL6dLL710h0df8IIXpGOPPbaax3/oh36o4ZZ8fg2Pjqdblx6drsJ/+Zd/qY69tI+Lvr+/8847q7/H22+/fUaxFi1aVM0Vv/RLv5R+4id+Iu2yyy7jCRvoV1169N57703Lly9PN95444wEP/KRj1TfifjBo+OpqmPEv/mbv0nf/va306te9arxNjLCr/Q38alPfSp98IMfTNr3ffOb30wvfvGL0ymnnJJ+/ud/Pvx50wioOv8qAVbnyGMOOCzAGuxaBwtXXHFFevrTnx4TRsOuHnrooXTiiSemRx55JF199dWdhnoPP/xw+p3f+Z3qP6eeemr4A1pJ0uTEq5Zujz32SH/4h39YHfCXHGJ16VH9HejESnOJDhJ0grFgwYIq5P3Sl76UpIn8umLFijR37tyGf2W+voZHx9Prd3/3d9Nv/uZvpptvvjn99E//9HgbafArhVd//ud/nt70pjel//3f/608qosxd911VxW2Ll26NF122WXp4IMPbrA1n1/Bo+Pp1pVHp6tO87j28x/72MeK2N83CQcGOb3nPe9Jv/7rvx52v9LUsV169Itf/GJ65Stfme677z4CrAYC4dHvQdL+97jjjktdhJs6T/qN3/iN9P73v786/jz00EOrGjZs2FAdo/7Kr/xKuuCCC8JftGpgz16+QoDVC/Z4g9YB1m//9m+n3/qt39qpQZ2c6iT0bW97W7rhhhuqK9W6gr3nnnvGg9Gwo//5n//ZcXWpywDrv//7v6tJ+aqrrqoqLS3AeslLXjJtYKiTU10VvPjii9P73ve+KmD96Ec/Wt31U+qnS49qXvjFX/zF9IxnPKOaGxYvXlyFh7ri9td//ddVaLB169ZKkyOPPDKkJHU4gEdHk7fe/1gHWLrzSgfPuvr7oQ99KB111FGVR3Wgu2rVqnT++edXJ8Lvfve707x580Zrwsm38eh4QnXl0anV6djr937v99LKlSuL2d/XAVZ9wqs7M6d+FOrpTl8ds+rzF3/xF1UAXfKnS49+8pOfTD/3cz+XLrzwwnT22WcXhx2Pjie5zpVOOOEE8wBrcN7UjQYKqvbbb7+q6H/7t39LZ555ZlqzZk11Z5buxuLTPQECrO6ZhxxxWIBVN12fAHzjG99If/VXf2X+uEfOsLsMB8Rh8+bN1WM273rXu5J2nk960pOqq18EWI91Sf1o5ZVXXlnswVVNpCuPKpjSCZbuwJJHX/3qVz9GFIWLOlB44xvfmN761rdWd2ntuuuuOf95j1XbsHCg3igefSzeLk685EEFU7pAo0BAJ12Dd2fWj8ToyqxC1qc97WljeSD3H+HR8RTqwqPTVfZ3f/d36eSTT66Otf7xH/8xvehFLwp/x3WTcECsdJJ63nnnVXf26u9Zd7nstttu4wkc4FdderS+20sXrpYsWRKA3mgt4NHReNXf7irA+qd/+qf0mte8pgqtdLH/R3/0Rx9T8Be+8IXqEUI94qq/m8c//vHjNcSvxiZAgDU2On44SKBpgKWDe91JoQlBB/lap6D+6E4LHWx94AMfSJ/97GerRzRmW1uknsi0rSc84QnVGlz/9V//VU0q73jHO9KBBx6Y6vVKLrnkkvSXf/mX6bvf/W71/PKv/uqvVhOTxh9cE6Leqejfprsrarp/HzzJVy133HFH+v3f//2qh8c97nHVVaazzjrrMev31LUPMvzxH//x6vbY+mqhnr2+6aabqjq0ToAeUdFtrHpERlcEtN1R1lupx9R6ZLoT7tnPfnZ14ECAtfPf8uWXX149qqZbhHWyOrhzuvvuu6s7hHT1RX6QXi9/+curNZqe8pSnPGZjuXhURQ0enGpnLI9ee+21la/0N3HaaadVa9TVd4506VFdDX/zm99c8dRV8emumNcnzpH92jQckJ45e7SeE3W35+CcNjUYnfrvo3p0pkeFBh8vaGse1QUABaxr166t7tCcutZW3fNXvvKVdN111+143CDakUIfHq111r5ac7L275/4xCeqeestb3nLjhNgPW6s+ePDH/5wNZdouYLXve51admyZdUjpn//93+/w4/jenTwBEp37EwdT2HR4FpoTTxar/2nY6LPfOYzVe366PhHd6WOu26ojod0rLDXXntVAY32USWtgSWG080/g3+T+nuWjtqH6/htcC3S2k+rV6+uniCYbT1GC48O7rdnemSqnjMH/z13j37nO9+p7lQVe935VuJd7k0DLHmgLY8OnqvoSQPd/aY5R3e9n3766en444+v1oLTHcW6gPunf/qn1ZqkOh7TPKoLiH/wB39QnWsN3u08nQenOz+cxKN17ZofBz+DT/20OY/Wx1daSkTHnHzyI0CAlZ8mLisaJ8BSoFQvwje4JpMA6CBLodRsa4vUO2kdnGqS1R1FCoz233//KgTTQdtM65UoHFNA8elPf7patLte1HSSAEuPleixJ90pohp0sKNwQNtUaKSDaj3zr496V6hWLzKq8Err/eiq1I/92I9VO5Cpz15rkfV6PSBtY9Tnr3VS9Z//+Z87DoZLCAQG/5jGOfEavCqrMFQnTb/2a79W6aqdujSuNdH/1gHBL/zCL+y4MyMXjw4eCOsOEh2Qq275TifmOrHTR3dB6eRQIVYfHp1t8qsP4giwvkepPsDK0aPjhgP1fqSpR3Urv+7I0zyqeVb7DT2WrrlRAb/FPDqTR+u7ixUO6+Bf+6OInz7m0Xq/rP2oTlIUfOoC1f333189yqn9rr6jRzlUn+ZirUMmHyp40CMnCjK/+tWvthZgKXC/9dZbqwX9p66NoqvyusihMGSYR6c+4ld7WHdZ1vOyvKy/93333bexpdTvueeem66//vrqJFVz+tQLdo035uyL44QDCgp17PbEJz6x6lba6qKO5pbaT9/61rcqTaZbj9HCo5MGWLl6VMceCkv0UZDyZ3/2Z9UjYTouVyitx7MU3kZeWL8Pjw7ulzV/6o5MzZMKunXuoXlGc6qCbq2Xp/l28BhR/645TecybQVYTT2qi5w6J9LaaZrT6zVSddFV9bY5j9YBq473S39SKOepnwArZ3Uc1dY0wKoP8jXZ1FdeFAzobhDdFaWrYPrfCnH00QmIwiil7AoGBtfNGrxDRBOqrjRqh6fHkXQb+OB6Jbpq8LKXvWzH1YV6vRKNMXhCPEmApSsDOtAZHEsHkQo1dPV36gHSbI9n6aqu3oSnqx569lrhlj5ipQN0XQlRGKXbr3XAO86HAGv6N2EOPp41ePXltttuqzTUZ1BjnVDpbrtzzjlnxxpN9RXFXDw6eCCs/63HJlSv7uCTp/72b/+2ehuT/nYGd9h9e7T2tf6OdPCiuSHymgNNw4HcPTppgDWKRwe9PXUNrC7mUf3N6A5Z3dWqu6+iv/yhD48O3sWk/aL2qQoRdByhfb6CBZ3EKDgcnNsG18/TRYfBu5zH9ejgnP7Lv/zL1WOl9f5Zd1+rPl1QG7xAN5tHte/QsY0upOkFAIOPnurNgbpjXfPz1DvWZ9vna05XKKCLdFqAWIGawjsCrMdSG3yEcPDRdN1lrdBTx5C6uKn/rQBQXHXyrO8q4BpcN8vCo5MGWPp9jh7VPKkLz/rblQb6z+DFQNWtC2na50d9O3bTAKtNjw7exaRzLe2rDjjggLRt27Yd5xf1I7WDvpHvdfyrOVZzmz5tBVijenSmRwjbnEfrlxfpv/WW+PocVU8sKGTVUzAKWfUES9QXCo1zTtn1bwiwuiYedLxhAZbu8vjc5z5XHeT/wz/8Q3W7qoIZ7Zx0YKmrMQqrdNA19e2E+q3uMtBEUj82IIz1RPbSl760uvX7R37kR3bQ1YSsBXVV1x/90R9VB5WD65UMngC2GWCNsjbKTOGAOCiw0x0n2sEcfvjhj3GNetMdCrpiMsmbOAiwHhtg6UBBV8t1QqITIT1+Il/pCtXgGk36/+mEYOrbCWs/ShsdBGiNplw8OnggrJMlndgPPiox6KnBE6W+PVqHtvXJmO60mG49gijT6rBwwItHxw0H6v3IKB6dKRywnkfr/ZLujNFHJ2AKWHVFOPKdA314tD7Z0/ysFzpMfdNkffIy9SJXPX/U6+e1GWBp/6B56alPfepjpp/6zkitq6Sgo/5Mt76QAjYFJNpP6Nho6tp/+m29vZlekDPd3Kfg6/Wvf331mGv9lqzBR9zqO86jzJtT+xgWDoi77jrRhSgFfLrTRBrUvhIf3WktzXRX8tSTVC3toJc56GUbCh11IcjCo5MGWLl6tL6bWiH0YEAoXTS/KCjRnW8zHWtF8G0fHh0MsKY7dxi27lP9oh0tBdNWgDWqR6cLsNqeR2tOOi4+5phjqrXx9NG5QH0Xpv5v3Zig/4yylEsE7+bSAwFWLko4r6M+OGvSxmDyr+/XO7PZFtGsX506eFBYT2TTrVNUJ+i6S2mmNRCUpmtyaivA+vznPz/tHVEz1TLJAtnDnjlvokOpAVYTNjoZ1YmDDlD1qRdoVpClIFX/PvXzta99rTqorRd9VECUi0cHD4SnnljVfdSLqg4e2PTt0cHHNlWn1mTQowVRP/XfZJP+cvbopAHWKB4d9PaobyGcZB79v//7v2odl//4j//Y8RixToT1kgxdvY56ZbYPj9Yne2I63QL5081dg39D//7v/149Oq9HQ+rjgXE9OtucrjHrY5WpgdO4C2TX4zUNsOqLc2J2xRVX7LggWGKAVS/RMNt8qhBFd/brLitddKrXaV23bt2Mjw/Vx3R6lLX2o4VHJw2wpjs2zsGjYqYlNLRerebQqXNlHZQo3Ij6OPZMa+NN59W2PFrPeTOdq9Rzl+YqPX489SKtfK/HtHUjQVsB1qgeHXcR91Hm0fpYXo8rir3W/NLjxPUTC/r/64kh7Qunu0GiyfEb35mcAAHW5AzZwsAC0TPB0MmWdka6Qqp1oAYT6/oKY72m0HTbqNeDGAybZpuQhj0KqDG0loEW79TdX22sgTXTgsX1lfrBBWQ1ftNwQHdd6KBKd6r98z//cxWS1Yu6cwdW8z+/YSde2lHpbjd5QkHUk5/85B0b16MEenxQmukqvtZam/rRCwJ0wKy1BeqTpFw82uRAeLoDgz49Kt+rJl0JlzZ6lFh3W049qGrugPy/GcWj44YDwwKlmQ5em4QDVvOoXDX4GLHuEtJBreaQiJ8+PDrb/nzwTriZAszpLiKN69FhJ0I1n3ECLPlIwaiOJfSYlUIU3V2m/psEWLpjQI9X6u9Bd69ozZr6Q4D12L9GLb1w9NFHV8d/hxxyyI79Sn2xSiepWttsukfYpFO9PmvtOQuPNtlvz7aI+0ye6dOjTebEBx98sFoSRHVOskxGk7H6+k6TAKttjw6b84btf+u1oXTXYlsB1qgebRJgTTqP1k8FKehTwKqnMuqXG9V+qe/ClEZTn2joy1OljUuAVZriRv0Oe4RwtmFHuXurzQBrugO6YcHXdP8+bKcwToBVv5GxfpuhAqz6o6v8CgB15Z8Aq7mhhz36MtuWhp20Df528DGVSQOstjza5EB41ADL0qP6m9HjuHr8RS9E0KO0uvMqcngljaJ4dNicONO/DzuAHjXAsvTodPNFfVfv1PUOm89S+X+zD49OGg5Mtw8e16NtB1hT35SsNVbqj4J7ra+lULRJgKW3OOstiHrEXUsoDN7ZUmKAJY7D3kI49S+uSbAw+Ju2AqyZjhOHzYldBFhterTJDNcklG6ynZy/M+wRwtlqH9ejw+a8YV4bPI7MLcBq06ODj1oqQNVaV1M/9YsI9N+jzjE5+9JTbQRYntTKuNZJAqx6vYGZHhuZqe1JwwFdYdPdYHoTYk53YA0uwKo7ffRWFt29poXBtcCr3nL13ve+t7qtlQCr+R/FJCdetVee+9zn7vSq7dkqyMWjbQdYlh7VAYGueukOAq1Jojs0n/nMZzYX2vE3o3h02IFyFwGWpUdnslh9YqELDDM9auzYnlXpfXh00gBLdzVpHUzdNdPWI4Sj3jkw012CdehULw78Mz/zM9VdvnqRzVOe8pSkUFSPtzUJsEa5GDh4ocW7J2cKocYJsOq7L/TikOkeVx32t68lBLTf32efH6yx2SSQmc6jTfbbXQRYbXpUPWlu1lpCurttuket9Ubvs846q3phy6iPhXvx8iQB1rgeHbZfHhZgDa4Fm1uA1aZH68eIdQw6k/9qj2pNZwKsfv7qCLD64R5u1EkCrE9+8pPVre6Dd1c1ATRbOFDfgnzffffNOLlMN+6wO7DqIENhUn2QMmynMOodWPXOSYuMTrfmj3b+urqq/xBgNXHK974zyYnX4IsGRtlZ5eLRJgfCo9yBZeVReV5v3dIbvPQIge7A0glBKZ8oHh02J8709zTsAHqUO7Da9qjeTPaWt7wl6XF2PTKgOwOnfuq3a+27775VgFW/nS6Sf/vw6Gz7Ze0P9YiHXp4x0/5wOr+N69E278CqQwu9wXimt1dqDSDdVdUkwNJaTp/61KemtZuOQzZs2FAtWK7FiPXfWjusfuNzJI9OEg4MajLdCwPGCbDG9eiw/fZgoDDo/Zw9WvPVGxwVOhx55JE7Ia0f49Sjv6Mcb3nycB8eHTbn1b6ZaQ2sQe2aBlhte3S6Y4C259EmL8qq78CSR0cJuj15NPdaCbByV8hJfZMEWPUCqzox0ESgcGjwo8lEJ7If+9jHqgM5vaFEb3mabSc97C2Eg1fEBoOz2W4L1UFI/TYjLe5tFWANO0HQSb5O7vVqbQKs5n8gw7jOtiVdjdUrnfVI50yLNuqZeC1IqbvldIec3oqZi0eHHQjr30cJsIaxHMej999/fxViK7zS37hOSvUITUmfYVy9eLS+OqmTj+lOAutFenXyPHiC0maANYzlqB4dvCr78Y9/fKc3xg3uH/SKbe2zpq6bEcHLw7haeHTYhaXZ3kI4OLcN3nU0rkfbDAeGncQOvi25SYA1G3seIWz216e/Y92Rr7uA9YaxqY9iaitiqWMw3Q2vv3MFghYe1Vh1gDldqDDTHJazRwePzafjK/6qX3xf97rX7XjLYzP1/Hxr2N/+bJ2M69FhAdawtxDW6z7pxoDBAKtLj053nDqM5Tjz6LB9Sn0MoxeB1W8i9eO+GJUSYMXQsfcuJgmw6oVHFRBoAW1dFVy0aFG13o0W3tUt9Po3fXTVZvHixdX/HraT1sLbWkhXB6p6XfLLXvayKvjS69W10OmqVauqxdEHA6zBYOsd73hHNa5uc9ZaKjoR090huprbZoClq02rV6+uFhKtD46OPfbY9PWvfz398R//cfrZn/3ZioV2Wgr79Lptvb5bHwKs5taf5MRLo+j3WltEH71p7DWveU11gipd9NpyvUVTO7WLL7446QRWmuXi0UkDLGuPDs4BCgHrV783VzfGN6N4dPCOA72RT6+h1h0f+v/fdtttVUC5fv366lGpNgMs3bF60kknmc2j9Z2Bz3jGM6o3l2lfpL9zBdy6wKK5ud436fHXiJ8+PDosHBg8QTnvvPPSOeecU60TWe+3FUZoG4N+G9ejw+b0YQtkD3q0vlP805/+dHVh5PWvf/2OR6p0kqjjlPe9732VjQiwmv81DTuhHbYlPWqqAEUvzRl8A5l+pzdbK3jR40WDCzxbeLQ+7tCxq+YcHccedthhVfm62Ko3xekYceqxYO4erY/NxVJhoR6R1bGU/l51cUB/v9Hn0T48OizA0vmW5k8t56L9ti4i6i5izZWDb96TNoMBlua8rjxae1t16j/a/1rMo4P7lJUrV1bngnqz+OAxjOYHnZPqvJVP9wQIsLpnHnLESQIsAVGopJ2xXq2rj97ssOeee1ZhkSZ6nfxo561gp17IedhOWhONTo4UOml9CYViWpdABycKrrT+lQ4mpx4Y1kGFxq7fjKj/rZN4nXh97nOfS7vvvvvEd2ANhmUa5+lPf3q149DVPC1grUlTH9WtnYgOWL70pS9V6wJpnQydFI66btig+eoD7VEf3fRq4ElPvKb6qfZG/YZMcdG6Ddrp12/ZzMWjqm2cu1u68ugoi5JG9mskj9YngQqq9BZazWs6gNYcpjlZAf1Xv/rVVgKs+u9M+wmFFHrVt/YVbc+jOsDXCZf+lrQPGdynaB+hPhU66G27UV840IdHh4UDmt/0Hemu+qb67dWvfnX613/91+px5MH1icbx6LA5faYAazqP6g14uhi1YsWKyk9T9yn6v5ctW1bd+S1Pyc+Pf/zjx9oFcwfWaNh0t8kb3/jGyle1nxRU6zFMaaULWAqx9bhw7T/NOdOtgVWPPI5HtQ/WybPu8tAdyXozoj6q4yd/8ierOUh3fLfxCGFXHtWx1Cc+8YnqDcNTj7Nr3tHn0UkDLHlgVI8OC7C0Td0Jr/McXZCp96fyYP3Wdr1tW+dTgxeeuvRoHZapVv0tvOIVr6h8pJsA2p5H5U0dq6xZs2YnFvpb1GPrunA93Tpuo802fHscAgRY41DjNzsRmDTA0gZ1cqBn4rVos27f1CSpA7iXv/zl1YSqBU0HP8MOJPXdqW+m0OT70pe+tAqHlNrrTqrprmxq56IdqNamUB1aSF131TzrWc+qrszpM+kjhNqGDqAV3OkKrA6K6jde6EBJa1l84AMfqFhoslRwpbG1XpgOxvWmK9Uz7itcCbB+sMhq0z/p+i44hanaqdXhqvxx2mmnVW/K011+9ScXj44bYHXl0Xo9uiY6EGDNTiknjyr019+Krqrrb6X+O9F/aw7WQXEbd2DpAojuVLniiiuqE6K3vvWtVcikfUrb86juElAop3l33bp11Xg6iVRIoru/nvzkJzexsdvvTBpg1ftl3U3cdB5tEmBpu7rII10+/OEPV37T49y6qKATfd3dpLs8BgMs/WZUjw6b02cKsGbyqIJOHfcMvnFY+xHt31/72tdWd/fpzl+dJCrseupTnzqWdwiwRsemu+B0kVMnxwre6+MwvRBAJ86DjwhbelTaqwbNb/KKjov1eJ0CWx0z6g6mNgKsrj2qdQUVAtbHUrMd74+uXt6/aCPAUoejeLRJgKVtygd6LFDe175Ouuj4Vk+06O443UE3dW2yrjyqfbrmeF1Iqh/l1X5EF40t5lGx0NI2mnt1LqZQT+dgukNN+5fB4/28HRevOgKseJrSUUMC9YHoJHcxNRyKr0FgLAJ4dCxs/KhDAni0Q9gMNRaB+mTxgAMOGOktsmMNxo8gMAYBPDoGNH7SKYE6ANPFfxYu7xQ9g01DgAALW4Qk8J3vfKe6Cn/HHXdUj9rV6wbUzQ4+6611TV71qleF5EBT+RLAo/lqQ2XfI4BHcYIHAnrcRXdy6LEu3a099VMvuKs7Z3Q8sNtuu3loixoDEcCjgcQM2oruiH7zm9+cjjrqqOrJkKmPK9drlz3zmc+sHmt+4hOfGJQEbXkgQIDlQSVqHIuAbjHVs9G69VXrEmkBPn0UXunqgR4teO5zn1vdKvukJz1prDH4EQQmIYBHJ6HHb7sggEe7oMwYkxDQAsNa01KPb2ox9Gc/+9k7Xnyii1g6BtDJl9bd0eOrfCDQNQE82jVxxhuVgB6H17p8erulAqoXvehFOx6Ru+eee6pwS0Gs/k2Pr/KBQJ8ECLD6pM/YpgS0GKHWy9EdVvVihLvuumu17lS9cKQOdo888kjTOtg4BGYigEfxRu4E8GjuClGfLkoNLthfvwSmfvEJC+7ikb4J4NG+FWD8YQS0fubgSyXqF0jN9qKiYdvk3yFgRYAAy4os282CQL0An151qsVV6zdH6c0+uoKgt/vxgUCfBPBon/QZuwkBPNqEEt/pk4AW19cbgrXQ9Y033lhdpNLbYhoecgAABERJREFU444++ujqscLnPOc5Yd8M2Sd3xm5OAI82Z8U3+yFQv/jqQx/6UPUSq2EvKuqnSkaFQEoEWL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BFhZy0NxEIAABCAAAQhAAAIQgAAEIAABCEAAAgRYeAACEIAABCAAAQhAAAIQgAAEIAABCEAgawIEWFnLQ3EQgAAEIAABCEAAAhCAAAQgAAEIQAACBFh4AAIQgAAEIAABCEAAAhCAAAQgAAEIQCBrAgRYWctDcRCAAAQgAAEIQAACEIAABCAAAQhAAAIEWHgAAhCAAAQgAAEIQAACEIAABCAAAQhAIGsC/w8W6cJHaP4DkQAAAABJRU5ErkJgg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AutoShape 16" descr="data:image/png;base64,iVBORw0KGgoAAAANSUhEUgAAB/8AAAK1CAYAAAAuby1qAAAAAXNSR0IArs4c6QAAIABJREFUeF7s3Q+0XVV9J/CdhEDCn1JAKAjD2MExLqllSgsWk8yItmPVLoeKnXQK2HaqS2mUmgptRUOBKAxLnbiQlNpO/2iI0ywXjE5bOtQ6Ygm1Dq1Lq7Vm/Nc6IBUFrPxJ+JNk1rnP89bN5b777nl3n3P22efz1nJp8s7Z+7c/v33vdeV7zrnLDhw4cCD4IUCAAAECBAgQIECAAAECBAgQIECAAAECBAgQIECAAAECBDorsEz439neKZwAAQIECBAgQIAAAQIECBAgQIAAAQIECBAgQIAAAQIECAwEhP82AgECBAgQIECAAAECBAgQIECAAAECBAgQIECAAAECBAgQ6LiA8L/jDVQ+AQIECBAgQIAAAQIECBAgQIAAAQIECBAgQIAAAQIECBAQ/tsDBAgQIECAAAECBAgQIECAAAECBAgQIECAAAECBAgQIECg4wLC/443UPkECBAgQIAAAQIECBAgQIAAAQIECBAgQIAAAQIECBAgQED4bw8QIECAAAECBAgQIECAAAECBAgQIECAAAECBAgQIECAAIGOCwj/O95A5RMgQIAAAQIECBAgQIAAAQIECBAgQIAAAQIECBAgQIAAAeG/PUCAAAECBAgQIECAAAECBAgQIECAAAECBAgQIECAAAECBDouIPzveAOVT4AAAQIECBAgQIAAAQIECBAgQIAAAQIECBAgQIAAAQIEhP/2AAECBAgQIECAAAECBAgQIECAAAECBAgQIECAAAECBAgQ6LiA8L/jDVQ+AQIECBAgQIAAAQIECBAgQIAAAQIECBAgQIAAAQIECBAQ/tsDBAgQIECAAAECBAgQIECAAAECBAgQIECAAAECBAgQIECg4wLC/443UPkECBAgQIAAAQIECBAgQIAAAQIECBAgQIAAAQIECBAgQED4bw8QIECAAAECBAgQIECAAAECBAgQIECAAAECBAgQIECAAIGOCwj/O95A5RMgQIAAAQIECBAgQIAAAQIECBAgQIAAAQIECBAgQIAAAeG/PUCAAAECBAgQIECAAAECBAgQIECAAAECBAgQIECAAAECBDouIPzveAOVT4AAAQIECBAgQIAAAQIECBAgQIAAAQIECBAgQIAAAQIEhP/2AAECBAgQIECAAAECBAgQIECAAAECBAgQIECAAAECBAgQ6LiA8L/jDVQ+AQIECBAgQIAAAQIECBAgQIAAAQIECBAgQIAAAQIECBAQ/tsDBAgQIECAAAECBAgQIECAAAECBAgQIECAAAECBAgQIECg4wLC/443UPkECBAgQIAAAQIECBAgQIAAAQIECBAgQIAAAQIECBAgQED4bw8QIECAAAECBAgQIECAAAECBAgQIECAAAECBAgQIECAAIGOCwj/O95A5RMgQIAAAQIECBAgQIAAAQIECBAgQIAAAQIECBAgQIAAAeG/PUCAAAECBAgQIECAAAECBAgQIECAAAECBAgQIECAAAECBDouIPzveAOVT4AAAQIECBAgQIAAAQIECBAgQIAAAQIECBAgQIAAAQIEhP/2AAECBAgQIECAAAECBAgQIECAAAECBAgQIECAAAECBAgQ6LiA8L/jDVQ+AQIECBAgQIAAAQIECBAgQIAAAQIECBAgQIAAAQIECBAQ/tsDBAgQIECAAAECBAgQIECAAAECBAgQIECAAAECBAgQIECg4wLC/443UPkECBAgQIAAAQIECBAgQIAAAQIECBAgQIAAAQIECBAgQED4bw8QIECAAAECBAgQIECAAAECBAgQIECAAAECBAgQIECAAIGOCwj/O95A5RMgQIAAAQIECBAgQIAAAQIECBAgQIAAAQIECBAgQIAAAeG/PUCAAAECBAgQIECAAAECBAgQIECAAAECBAgQIECAAAECBDouIPzveAOVT4AAAQIECBAgQIAAAQIECBAgQIAAAQIECBAgQIAAAQIEhP/2AAECBAgQIECAQPYCX71vf/j6t/dXWufhhy0LP/QvV1Q6x8EE2hR4/BN/EQ4cOFCphJXP/oGw/NjjKp3j4HgC+7/5PysPtvy4F4ew/LDK5/X1hI/fc1flpZ95wnPCUSuPqHyeEyoKfLbY/9Xes8KpZ4Vw9NMrTuRwAgQIECBAgAABAgQI9EdA+N+fXlspAQIECBAgQKCXAl/95v7w6t/Zs6S1/+pPHhZe/IOHLOlcJxFoUuCR33lPeHTn9upTHnJIOP7WXSEsX179XGfMJLDvcxeFA9/4w+pjHP7McMg5f1/9vB6ece1fvzfc8uWPVF75MYd9T/iz836v8nlOqCDwR28J4SPXVjjhu4cuWx7Cux4J4RAXwFTHcwYBAgQIECBAgAABAn0QEP73ocvWSIAAAQIECBDoscBffvHJsPmDjy1J4GfOOTS85tyVlc598MEHw+tf//pw++23z5/3nve8J7ziFa+oNE4KB7/73e8elPHGN76xcjnFue94xzsWPO/CCy8MV111VVi1atWCx3zlK18JxxxzzOA/i/2U7kWtZ5111mKH1/L7vXv3hi9/+cvh9NNPr2X8SYP+85t/OTx+1yeWNO+xOz4cVnzfSZXOveWWW8Ib3vCG+XNe8IIXhBtuuGGqXlWaqOaDi35t3rw5bNmyJZx22mk1z3bw8Ps+cXo48Oj/rT7nsuXhkBdO955W7Mnf+I3fCHfffffY/szyGh9XeJuvgXH1/MKfvzl87v4vVjcOIXzsFe8PR648fNFzS+ObbrrpKceOvve3ud/GLaTV983ffnkIn/vjRX3HHnDFF0N42uKv1772ZtK6S8/LLrts0c/2Kp/BKezt1N5/lra5nUWAAAECBAgQIEBgdgHh/+yGRiBAgAABAgQIEEhYoMnwvwxEP/ShD80H0GW4UgTSSwnR26SNFQwuJRS46667QjH/tIFyqyFWCKEMW573vOe1cqFHU+F/6XzKKaccdPFGsfdvvPHG8Fu/9VuNh+izvEaWsjdnmW/43CbD/yKYHncRUqzXeLGutl8D4/rSZPg/+trvwnt/q++bDYb/fe9N1c/T4rVU9Zw230tTff+J9VlhHAIECBAgQIAAAQJVBYT/VcUcT4AAAQIECBAg0CmBpsL/4h++X/e614VrrrnmKXeeT/pdypixgsGlhAJVg4dWQ6wEgs+mwv9iT9x7771jn9ow6Xep7vOl7M1Ya2ky/P/Od74TvvSlLz3l4oxYr/FUw7c2w//CJPX3/lbfN1sM//vWm6qfp8L/WO/yxiFAgAABAgQIECDQjoDwvx13sxIgQIAAAQIECDQk0FT4X9z5/MlPfnLRR9mXyy7+Mf68886bVxi+K7cc67nPfW74tV/7tcExo49VH/16gdHfDz92/znPec5BoV/xuyOOOGLw1QTFf8onFQyfUzyW/6ijjgpHHnnk/BMLyiDr85///KCmaR4bXIYs4x6tvpDB6N+X9Y3+fTF26TYaYhVrefjhh8NDDz0UysdxF8eeccYZg4s0ijWMukxaXxkS/9zP/Vx45zvfOTi/+ClqK/pUPFq9nGf4Kw0m9TnmS6CJ8L9qUDj66OnhPVqO9apXvSq8//3vn/+ajNG700e/XmD494uN/5a3vCU8//nPH7yGyrkfeOCB+f4X/tddd1249dZbD3rs/6TXTsyeNRn+F3c+f+1rX3vKhRuj4f80r4Hhr0goXxdvfetbw/ve976nvAaKJ0GMe69p6nXRdvhf7Jdh49GLTUYdRt9TJ/1+Kfu/qGf4a2muvPLKwWtv+OtSmupNaDn8r7M35djlV99M8xn8zGc+s7beLBT+V/0MHv06n+F1De/tY489drCWl7zkJYP3heHP28985jPzXxkz+vU/07z/VP0Mbur9POZng7EIECBAgAABAgQIzCog/J9V0PkECBAgQIAAAQJJCzQV/le5g3b0EenlP3hffPHFg0fGl4FnGXSWIc9JJ500CGnGPU66vOv6zW9+c7j22msHPbnqqqvCqlWrBuMNP5K9OPZP/uRPDrogoDjm5ptvnn/MfllDGUaVIUEZxFd5pPW4u6sXMxgNKxYbowwbyhCr/Af/0QsHhsOG4TvVP/vZz4bLL7983mTUvOzRmWeeeZBrabZ69erBBQDDj5ceNS3Nzj///OhfDdBE+F/lLvmF9mjR1+KrHMoQsvjv8qsdit8N92ChPVI8XaMMyoa/TqPo5+j4w19PMOpf/vm+++4b9P3kk08e9HDSayfmm13T4f+55547COSG99/w+9ao/7jXwOhFPMN7ovQbfg0s9F4z/H40+v4X0ziF8H/4wrB77rknlIbFOoc9Ry+uWeg9t+hf2csq+3+0n8MXD5Tvk4u9L8fsTQrhfx29eelLX7ro+8jo66Lu3owL/xfr9eg5oxc4ljWX75fDe7v8PB5+fy8/k0cv2Cvfj6Z5/yku3Jv2M3jUtKhldI6o+9lgBAgQIECAAAECBBISEP4n1AylECBAgAABAgQIxBdoMvw/9dRTFw11F/pe7OF/WC/uRB4O4guV4d8XQXXxD+llaDqsNi6gHZ1z9PHs4+7oHv2H83EXN0z7KOHRmqYxmLTGcr3j7jQcDv+HH08/bo3DpkX4O9q/4fGLOUe/1mFS8Fmu8ZWvfOVBXwMxrVnVV0JT4f+73vWu8Pa3vz0cc8wxE0sct87hHpTh/XAQPfz78mkKo9/VXU66lPHHPZ1jOAwqxh4Nt+v8Hvumw//iwqLR8Gv4dV3878VeA0sJ/4dfh9O89osLlmL9pBz+F0+hGL7YZXTNky4oW8r+H3fO8NcSLPSaq/pUm6l7l8Cd/wuF/7P0ZimfwXX3ZnT8aV6H03wGL+RXhv/D7++L1TDN+0+Vz+CiD+M+r6pcqDn1XnYgAQIECBAgQIAAgcQEhP+JNUQ5BAgQIECAAAECcQWaDP+LyovwedLPQo9OH/6H6o997GNP+QqB0YsDFvqKgYXC5eL84rHfRX3jHvU97rH85XHFP7iP3tVerLFYS/Fo9Te96U3htNNOW3DZo2HINAbF95OPu8Bh9OsOyscOj7vzf7gfk8L/8mkJ5WP7hxdSjl/8XZXgc7TO4TFHv6Ihxo5vKvwft0/G1b9QYFgGPOWdy8OPGx93ccDw74fnWcr440Kf4b1ZBH7j9tzwaydGr8ox2gj/i7mHL/4pLnopfsrXeMzXQDnXYq/D4vcLBXWzeqcc/pdPSijNhx/5v9hFJ0vZ/+POmeY1V1dvUr7zf5beLOUzuO7ejNY0y2fw6FcFlE/TGXfn/+jXSQy/vw7v8fJpCTHff0brHH4vmfYri2Z9/3E+AQIECBAgQIAAgbYEhP9tyZuXAAECBAgQIECgEYGmwv/F7o6cFHoWEMP/OF9H+D96h+9wILfQ49wXC/+nfQz8tOH/sMFo+D/8XcDlY4MXu/N/sdCx7NmmTZsGFzBMehz/uLVOuvN/+I7a4tHcdf80Ef4vFBiVa1vsApbhsKeO8H+x8Zca/td1p2hb4f/w1x8UFwQVP8X3aI9+JcDonq36GijOH7VbaA/V9USMFML/4TuaF3rPHA4qi2ByoQuuyp6M+7xZbP8vNWCuqzcphP919GYhr0mfwXX3Ztrwf9JncPlVQOUFccUFf4vd+T9t+D/uK0lmff8Z/dqduj+DjU+AAAECBAgQIEAgJQHhf0rdUAsBAgQIECBAgEB0gabC/0nBaNVHKxeP/R+9sz/2Y/8L6PIpBV147P9ij2yPcef/SSedtOCTG6oGn6PfLx99Y48M2ET4X0w56SKX4TvKxz0yerG7jOt47P9w+LTYHirWl/tj/4fD4xtvvDEcf/zx4eyzz54Pm6u+Boa/RqC8W3r4qxpGw/9pHjee02P/R983Frtgajh8fd/73jdo17inyUz72P9J4WsxdtXPppi9aTv8r6s30z72f7i3qT/2f/Xq1WOf/jP8nh/jzv+q7z+TLsAb/YqTuj+DjU+AAAECBAgQIEAgJQHhf0rdUAsBAgQIECBAgEB0gabC/zIYfcMb3hA+9KEPzX/PexloFnd/lyFOEUIWwVvxyO3i7rkygLn44otD8b3c40LK4b/bs2fPU+7SLcOD4jtut27dOnC86qqrQhHWjM437k7m0bvkyrv8ysfjlnemlmsbt66FmjcuDFnMYPSc0fpKs2LOwnGW8L9wKsLq884776DeDc9ZPBJ+0mP/iz6Ouo6usah1OCyJGaQ1Ff6XfT/llFPm91e594f39Lj9Uay92Ec33HDDYKsUd5ov9Nj/4vUy2vNxdzYPv66mHb98wkNZ43333TfYQ2V4Pem1E/MNqq07/4s1lJbFY7YXeo2Xfb355psP6llpXo7xqU99av69bPQ1sNB7zaT3v5jGbd75P+41MPo1E5dffvm8Xfn+UPx38boYF16WnuWTGqrs/7JfZcA6vAfK9/XF3pdj9qbN8L/O3pRPbajyGVx3b8ZdXLBYr8cF68PhfPn/EWI89r/4/z2j/x9j9P2n6mdwaTrch6Yvyov6ejEYAQIECBAgQIAAgQoCwv8KWA4lQIAAAQIECBDonkCT4X+hM/x4+lKrfEz9sN7o99EOH7NY+F+ExqPfKT/6PfJFSPSOd7xjMOXwY3qLPy/0GPPyH/OLY4p/0D/qqKPCkUceOX/Rwujapv3e3GkedV3MOWwwHEyVfz+6pmuuuWawliLMHX2M/DSPGx91Hu3JsOlid/4X4X95/vB5w6ala3lRRsxXU1Phf1nzcC+Kvxvdf8XfDfdw9JhxT5sY93ejfgvtkWnGL44Zfd1cd911oXjSxpYtWwYX4pSvj4VeOzF71mb4P/xe9bKXvWz+NT7pNTD6/la8r1x66aWhuEO99Bt9DSx09/qk97+Yxk2G/+O+r3z0vX/cRU3FBWPlTxmklhcGjToNv+dWfX2Ne01eeeWV4fbbbz/oIpymetNk+N90bxZ7Hxn3GTzaz5i9WeirCCb1evQzuPyMLfZL+VlWvHcUr/3i4qnip7xAbvRivOJ3ozWMewpI7M/g8okFw/0f9//HYr7nGIsAAQIECBAgQIBACgLC/xS6oAYCBAgQIECAAIHaBJoO/2tbiIEJTBBoOvzXjNkFmgj/Z6+y2yM0Ef53W6jF6n/75SF87o+XVsAVXwzhaXMX6/ghQIAAAQIECBAgQIAAgYMFhP92BAECBAgQIECAQNYCn/7HfeFNO/YuaY2vOffQ8DPnrFzSuU4i0KTAQ9dsDnv/921LmvK4D/6vsPyYY5d0rpOWLrDvr9eHA//8V5UHWHboCWHF+nsqn9fHEy75+NvCJ/7p05WXfsiyFeHjr7wpHLrc+39lvGlP2PGfQ/jkH0x79MHHbbk7hKOfvrRznUWAAAECBAgQIECAAIHMBYT/mTfY8ggQIECAAAECBEL4s799MnztgQOVKI5aFcKGHxX8VEJzcGsCBx7bGx696fdCCNX2+cofPDMcetY5rdXd64n3/mPYf89vVyZYdvxPhWXf8yOVz+vjCQ8+9p3wgd1/VHnp55z4b8KZJ5xe+TwnVBB4Ym8It70thAP7K5wUQjhtfQjPeUm1cxxNgAABAgQIECBAgACBHgkI/3vUbEslQIAAAQIECBAgQIAAAQIECBAgQIAAAQIECBAgQIAAgTwFhP959tWqCBAgQIAAAQIECBAgQIAAAQIECBAgQIAAAQIECBAgQKBHAsL/HjXbUgkQIECAAAECBAgQIECAAAECBAgQIECAAAECBAgQIEAgTwHhf559tSoCBAgQIECAAAECBAgQIECAAAECBAgQIECAAAECBAgQ6JGA8L9HzbZUAgQIECBAgAABAgQIECBAgAABAgQIECBAgAABAgQIEMhTQPifZ1+tigABAgQIECBAgAABAgQIECBAgAABAgQIECBAgAABAgR6JCD871GzLZUAAQIECBAgQIAAAQIECBAgQIAAAQIECBAgQIAAAQIE8hQQ/ufZV6siQIAAAQIECBAgQIAAAQIECBAgQIAAAQIECBAgQIAAgR4JCP971GxLJUCAAAECBAgQIECAAAECBAgQIECAAAECBAgQIECAAIE8BYT/efbVqggQIECAAAECBAgQIECAAAECBAgQIECAAAECBAgQIECgRwLC/x4121IJECBAgAABAgQIECBAgAABAgQIECBAgAABAgQIECBAIE8B4X+efbUqAgQIECBAgAABAgQIECBAgAABAgQIECBAgAABAgQIEOiRgPC/R822VAIECBAgQIAAAQIECBAgQIAAAQIECBAgQIAAAQIECBDIU0D4n2dfrYoAAQIECBAgQIAAAQIECBAgQIAAAQIECBAgQIAAAQIEeiQg/O9Rsy2VAAECBAgQIECAAAECBAgQIECAAAECBAgQIECAAAECBPIUEP7n2VerIkCAAAECBAgQIECAAAECBAgQIECAAAECBAgQIECAAIEeCQj/e9RsSyVAgAABAgQIECBAgAABAgQIECBAgAABAgQIECBAgACBPAWE/3n21aoIECBAgAABAgQIECBAgAABAgQIECBAgAABAgQIECBAoEcCwv8eNdtSCRAgQIAAAQIECBAgQIAAAQIECBAgQIAAAQIECBAgQCBPAeF/nn21KgIECBAgQIAAAQIECBAgQIAAAQIECBAgQIAAAQIECBDokYDwv0fNtlQCBAgQIECAAAECBAgQIECAAAECBAgQIECAAAECBAgQyFNA+J9nX62KAAECBAgQIECAAAECBAgQIECAAAECBAgQIECAAAECBHokIPzvUbMtlQABAgQIECBAgAABAgQIECBAgAABAgQIECBAgAABAgTyFBD+59lXqyJAgAABAgQIECBAgAABAgQIECBAgAABAgQIECBAgACBHgl0Ovy///77wwUXXBA2b94c1q5dO9+2O++8M6xbt27+z7t27Tro9z3qr6USIECAAAECBAgQIECAAAECBAgQIECAAAECBAgQIECAQA8EOh3+b9myJVxxxRVhONzfvXt32LBhQ9i2bdsg8C8uBNi4cWPYuXNnWLNmTQ9aaokECBAgQIAAAQIECBAgQIAAAQIECBAgQIAAAQIECBAg0DeBzob/Rah/9dVXh2984xvzQX/RvOKCgOKneBpA+TPu7/rWaOslQIAAAQIECBAgQIAAAQIECBAgQIAAAQIECBAgQIAAgXwFOhn+F3f3X3LJJYO7/otgv3zs/549e8KmTZvC+vXrB18HUP4UFwps3749bN26NaxevTrfbloZAQIECBAgQIAAAQIECBAgQIAAAQIECBAgQIAAAQIECPRSoHPh/3DA/xM/8RODkL8M/++///6D/jwc/hcXCezYsSMcd9xxvWy0RRMgQIAAAQIECBAgQIAAAQIECBAgQIAAAQIECBAgQIBAvgKdC/+LAP+OO+4Y3MX/6KOPRg3/v/71r4cHHngg325bGQECBAgQIECAAAECBAgQIECAAAECBAgQIECAAAECBAhEEzjyyCPDM57xjGjjzTJQp8L/8nH/119/fVizZk0YvdN/1jv/H3744bB3795ZPJ1LgAABAgQIECBAgAABAgQIECBAgAABAgQIECBAgAABAj0RWLlyZTj66KOTWG2nwv/irv8LL7xwLNzVV18dLr300rBp06awfv36wRMByp8777wzbN++ffC0gNWrVycBrwgCBAgQIECAAAECBAgQIECAAAECBAgQIECAAAECBAgQIBBLoFPh/+iix93pv2XLlsFhmzdvnj983N/FAjQOAQIECBAgQIAAAQIECBAgQIAAAQIECBAgQIAAAQIECBBoWyC78L/4aoANGzaEbdu2hbVr14birv+NGzeGnTt3Dr4qwA8BAgQIECBAgAABAgQIECBAgAABAgQIECBAgAABAgQIEMhNILvwv2hQEfivW7duvle7du0aXAjghwABAgQIECBAgAABAgQIECBAgAABAgQIECBAgAABAgQI5CjQ6fA/x4ZYEwECBAgQIECAAAECBAgQIECAAAECBAgQIECAAAECBAgQqCog/K8q5ngCBAgQIECAAAECBAgQIECAAAECBAgQIECAAAECBAgQIJCYgPA/sYYohwABAgQIECBAgAABAgQIECBAgAABAgQIECBAgAABAgQIVBUQ/lcVczwBAgQIECBAgAABAgQIECBAgAABAgQIECBAgAABAgQIEEhMQPifWEOUQ4AAAQIECBAgQIAAAQIECBAgQIAAAQIECBAgQIAAAQIEqgoI/6uKOZ4AAQIECBAgQIAAAQIECBAgQIAAAQIECBAgQIAAAQIECCQmIPxPrCHKIUCAAAECBAgQIECAAAECBAgQIECAAAECBAgQIECAAAECVQWE/1XFHE+AAAECBAgQIECAAAECBAgQIECAAAECBAgQIECAAAECBBITEP4n1hDlECBAgAABAgQIECBAgAABAgQIECBAgAABAgQIECBAgACBqgLC/6pijidAgAABAgQIECBAgAABAgQIECBAgAABAgQIECBAgAABAokJCP8Ta4hyCBAgQIAAAQIECBAgQIAAAQIECBAgQIAAAQIECBAgQIBAVQHhf1UxxxMgQIAAAQIECBAgQIAAAQIECBAgQIAAAQIECBAgQIAAgcQEhP+JNUQ5BAgQIECAAAECBAgQIECAAAECBAgQIECAAAECBAgQIECgqoDwv6qY4wkQIECAAAECBAgQIECAAAECBAgQIECAAAECBAgQIECAQGICwv/EGqIcAgQIECBAgAABAgQIECBAgAABAgQIECBAgAABAgQIECBQVUD4X1XM8QQIECBAgAABAgQIECBAgAABAgQIECBAgAABAgQIECBAIDEB4X9iDVEOAQIECBAgQIAAAQIECBAgQIAAAQIECBAgQIAAAQIECBCoKiD8ryrmeAIECBAgQIAAAQIECBAgQIAAAQIECBAgQIAAAQIECBAgkJiA8D+xhiiHAAECBAgQIECAAAECBAgQIECAAAECBAgQIECAAAECBAhUFRD+VxVzPAECBAgQIECAAAECBAgQIECAAAH67xQPAAAgAElEQVQCBAgQIECAAAECBAgQSExA+J9YQ5RDgAABAgQIECBAgAABAgQIECBAgAABAgQIECBAgAABAgSqCgj/q4o5ngABAgQIECBAgAABAgQIECBAgAABAgQIECBAgAABAgQIJCYg/E+sIcohQIAAAQIECBAgQIAAAQIECBAgQIAAAQIECBAgQIAAAQJVBYT/VcUcT4AAAQIECBAgQIAAAQIECBAgQIAAAQIECBAgQIAAAQIEEhMQ/ifWEOUQIECAAAECBAgQIECAAAECBAgQIECAAAECBAgQIECAAIGqAsL/qmKOJ0CAAAECBAgQIECAAAECBAgQIECAAAECBAgQIECAAAECiQkI/xNriHIIECBAgAABAgQIECBAgAABAgQIECBAgAABAgQIECBAgEBVAeF/VTHHEyBAgAABAgQIECBAgAABAgQIECBAgAABAgQIECBAgACBxASE/4k1RDkECBAgQIAAAQIECBAgQIAAAQIECBAgQIAAAQIECBAgQKCqgPC/qpjjCRAgQIAAAQIECBAgQIAAAQIECBAgQIAAAQIECBAgQIBAYgLC/8QaohwCBAgQIECAAAECBAgQIECAAAECBAgQIECAAAECBAgQIFBVQPhfVczxBAgQIECAAAECBAgQIECAAAECBAgQIECAAAECBAgQIEAgMQHhf2INUQ4BAgQIECBAgAABAgQIECBAgAABAgQIECBAgAABAgQIEKgqIPyvKuZ4AgQIECBAgAABAgQIECBAgAABAgQIECBAgAABAgQIECCQmIDwP7GGKIcAAQIECBAgQIAAAQIECBAgQIAAAQIECBAgQIAAAQIECFQVEP5XFXM8AQIECBAgQIAAAQIECBAgQIAAAQIECBAgQIAAAQIECBBITED4n1hDlEOAAAECBAgQIECAAAECBAgQIECAAAECBAgQIECAAAECBKoKCP+rijmeAAECBAgQIECAAAECBAgQIECAAAECBAgQIECAAAECBAgkJiD8T6whyiFAgAABAgQIECBAgAABAgQIECBAgAABAgQIECBAgAABAlUFhP9VxRxPgAABAgQIECBAgAABAgQIECBAgAABAgQIECBAgAABAgQSExD+J9YQ5RAgQIAAAQIECBAgQIAAAQIECBAgQIAAAQIECBAgQIAAgaoCwv+qYo4nQIAAAQIECBAgQIAAAQIECBAgQIAAAQIECBAgQIAAAQKJCQj/E2uIcggQIECAAAECBAgQIECAAAECBAgQIECAAAECBAgQIECAQFUB4X9VMccTIECAAAECBAgQIECAAAECBAgQIECAAAECBAgQIECAAIHEBIT/iTVEOQQIECBAgAABAgQIECBAgAABAgQIECBAgAABAgQIECBAoKqA8L+qmOMJECBAgAABAgQIECBAgAABAgQIECBAgAABAgQIECBAgEBiAsL/xBqiHAIECBAgQIAAAQIECBAgQIAAAQIECBAgQIAAAQIECBAgUFVA+F9VzPEECBAgQIAAAQIECBAgQIAAAQIECBAgQIAAAQIECBAgQCAxAeF/Yg1RDgECBAgQIECAAAECBAgQIECAAAECBAgQIECAAAECBAgQqCog/K8q5ngCBAgQIECAAAECBAgQIECAAAECBAgQIECAAAECBAgQIJCYgPA/sYYohwABAgQIECBAgAABAgQIECBAgAABAgQIECBAgAABAgQIVBUQ/lcVczwBAgQIECBAgAABAgQIECBAgAABAgQIECBAgAABAgQIEEhMQPifWEOUQ4AAAQIECBAgQIAAAQIECBAgQIAAAQIECBAgQIAAAQIEqgoI/6uKOZ4AAQIECBAgQIAAAQIECBAgQIAAAQIECBAgQIAAAQIECCQmIPxPrCHKIUCAAAECBAgQIECAAAECBAgQIECAAAECBAgQIECAAAECVQWE/1XFHE+AAAECBAgQIECAAAECBAgQIECAAAECBAgQIECAAAECBBITEP4n1hDlECBAgAABAgQIECBAgAABAgQIECBAgAABAgQIECBAgACBqgLC/6pijidAgAABAgQIECBAgAABAgQIECBAgAABAgQIECBAgAABAokJCP8Ta4hyCBAgQIAAAQIECBAgQIAAAQIECBAgQIAAAQIECBAgQIBAVQHhf1UxxxMgQIAAAQIECBAgQIAAAQIECBAgQIAAAQIECBAgQIAAgcQEhP+JNUQ5BAgQIECAAAECBAgQIECAAAECBAgQIECAAAECBAgQIECgqoDwv6qY4wkQIECAAAECBAgQIECAAAECBAgQIECAAAECBAgQIECAQGICwv/EGqIcAgQIECBAgAABAgQIECBAgAABAgQIECBAgAABAgQIECBQVUD4X1XM8QQIECBAgAABAgQIECBAgAABAgQIECBAgAABAgQIECBAIDEB4X9iDVEOAQIECBAgQIAAAQIECBAgQIAAAQIECBAgQIAAAQIECBCoKiD8ryrmeAIECBAgQIAAAQIECBAgQIAAAQIECBAgQIAAAQIECBAgkJiA8D+xhiiHAAECBAgQIECAAAECBAgQIECAAAECBAgQIECAAAECBAhUFRD+VxVzPAECBAgQIECAAAECBAgQIECAAAECBAgQIECAAAECBAgQSExA+J9YQ5RDgAABAgQIECBAgAABAgQIECBAgAABAgQIECBAgAABAgSqCgj/q4o5ngABAgQIECBAgAABAgQIECBAgAABAgQIECBAgAABAgQIJCYg/E+sIcohQIAAAQIECBAgQIAAAQIECBAgQIAAAQIECBAgQIAAAQJVBYT/VcUcT4AAAQIECBAgQIAAAQIECBAgQIAAAQIECBAgQIAAAQIEEhMQ/ifWEOUQIECAAAECBAgQIECAAAECBAgQIECAAAECBAgQIECAAIGqAsL/qmKOJ0CAAAECBAgQIECAAAECBAgQIECAAAECBAgQIECAAAECiQkI/xNriHIIECBAgAABAgQIECBAgAABAgQIECBAgAABAgQIECBAgEBVAeF/VTHHEyBAgAABAgQIECBAgAABAgQIECBAgAABAgQIECBAgACBxASE/4k1RDkECBAgQIAAAQIECBAgQIAAAQIECBAgQIAAAQIECBAgQKCqgPC/qpjjCRAgQIAAAQIECBAgQIAAAQIECBAgQIAAAQIECBAgQIBAYgLC/8QaopxqAvv2h/C7tz8evvD1/dVOjHz0MUeE8B9/dGVYc9KKyCMbjgABAgQIECBAgAABAgQIECBAgAABAgQIECBAgAABAosLCP8XN3JEwgKXfWBv+NQ/7EuiwkOWh3DDz68O//rE5UnUowgCBAgQIECAAAECBAgQIECAAAECBAgQIECAAAECBPojIPzvT6+zW+lffOHJcNUtjyW1rh/7gUPCm19+WFI1KYYAAQIECBAgQIAAAQIECBAgQIAAAQIECBAgQIAAgfwFhP/59zjbFf7pp58I77z18aTWd/Thy8Itbzw8qZoUQ4AAAQIECBAgQIAAAQIECBAgQIAAAQIECBAgQIBA/gLC//x7nO0KUwz/C+yPXn5EtuYWRoAAAQIECBAgQIAAAQIECBAgQIAAAQIECBAgQIBAmgLC/zT7oqopBFIM/88+bUW4dsOqKap3CAECBAgQIECAAAECBAgQIECAAAECBAgQIECAAAECBOIJCP/jWRqpYQHhf8PgpiNAgAABAgQIECBAgAABAgQIECBAgAABAgQIECBAIFkB4X+yrVHYYgLC/8WE/J4AAQIECBAgQIAAAQIECBAgQIAAAQIECBAgQIAAgb4ICP/70ukM1yn8z7CplkSAAAECBAgQIECAAAECBAgQIECAAAECBAgQIECAwJIEhP9LYnNSCgLC/xS6oAYCBAgQIECAAAECBAgQIECAAAECBAgQIECAAAECBFIQEP6n0AU1LElA+L8kNicRIECAAAECBAgQIECAAAECBAgQIECAAAECBAgQIJChgPA/w6b2ZUnC/7502joJECBAgAABAgQIECBAgAABAgQIECBAgAABAgQIEFhMQPi/mJDfJysg/E+2NQojQIAAAQIECBAgQIAAAQIECBAgQIAAAQIECBAgQKBhAeF/w+Cmiycg/I9naSQCBAgQIECAAAECBAgQIECAAAECBAgQIECAAAECBLotIPzvdv96Xb3wv9ftt3gCBAgQIECAAAECBAgQIECAAAECBAgQIECAAAECBIYEhP+2Q2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YT/afdHdRMEhP+2BwECBAgQIECAAAECBAgQIECAAAECBAgQIECAAAECBOYEhP92QmcFhP+dbZ3CCRAgQIAAAQIECBAgQIAAAQIECBAgQIAAAQIECBCILCD8jwxquOYEhP/NWZuJAAECBAgQIECAAAECBAgQIECAAAECBAgQIECAAIG0BToZ/m/ZsiVcccUVA9nXvva1YevWrWH16tXz0nfeeWdYt27d/J937doV1q5dm3YnVFdZQPhfmcwJBAgQIECAAAECBAgQIECAAAECBAgQIECAAAECBAhkKtC58L8I/u+55575wL/4c/GzefPmwX/v3r07bNiwIWzbtm0Q+BcXAmzcuDHs3LkzrFmzJtM29nNZwv9+9t2qCRAgQIAAAQIECBAgQIAAAQIECBAgQIAAAQIECBB4qkCnwv/7778/vP71rw9XXnnlfJBfhP3Fn2+44YZw3HHHhdGLAYolj/s7m6H7AsL/7vfQCggQIECAAAECBAgQIECAAAECBAgQIECAAAECBAgQiCPQqfB/3JKL8P+SSy4J119/fTj11FPDpk2bwvr168MFF1wwf3hx9//27duf8vUAcQiN0paA8L8tefMSIECAAAECBAgQIECAAAECBAgQIECAAAECBAgQIJCaQKfD/z179gzC/pNPPnnw2P/iyQBF6F/87+KR/+VPEf4Xd//v2LFj8HQAP3kICP/z6KNVECBAgAABAgQIECBAgAABAgQIECBAgAABAgQIECAwu0Bnw/8izL/iiivCGWecEXbu3Dn4GoBZw/99+/aF/fv3z65qhEYEbvvbfWHrbfsamWvaSc76V8vDlvMPmfZwxxEgQIAAAQIECBAgQIAAAQIECBAgQIAAAQIECBAg0GGB5cuXhxUrViSxgs6G/6Ve8dj/DRs2hG3btoVnP/vZM935/7WvfS1885vfTKIxilhc4K67jw4f/LuTFj+wwSPWPO3h8Is/fHeDM5qKAAECBAgQIECAAAECBAgQIECAAAECBAgQIECAAIG2BI466qjwrGc9q63pD5q38+F/sZriKQDFz6WXXjr4GoD169cPLgIof4rH/m/fvj1s3bo1rF69ekH4J5980p3/SWzL6Yoo7vx/95+l9aSGH/n+Ze78n659jiJAgAABAgQIECBAgAABAgQIECBAgAABAgQIECDQeYFly5aFlStXJrGOToX/xV3+l1xySbj++usHj/kvf8rwf/PmzfMXAhT/e9zvk1BXRBSBP/30E+Gdtz4eZaxYg5x92opw7YZVsYYzDgECBAgQIECAAAECBAgQIECAAAECBAgQIECAAAECBKYS6FT4v2fPnsGd/cVPeRd/cVf/xo0bw86dOwcXBAx/DcDatWvD6O+nUnFQJwSE/51okyIJECBAgAABAgQIECBAgAABAgQIECBAgAABAgQIEGhAoFPhf+FRXgDw3ve+d8BzxhlnzAf/pVcR+K9bt26eb9euXaG4EMBPXgLC/7z6aTUECBAgQIAAAQIECBAgQIAAAQIECBAgQIAAAQIECCxdoHPh/9KX6szcBIT/uXXUeggQIECAAAECBAgQIECAAAECBAgQIECAAAECBAgQWKqA8H+pcs5rXUD433oLFECAAAECBAgQIECAAAECBAgQIECAAAECBAgQIECAQCICwv9EGqGM6gLC/+pmziBAgAABAgQIECBAgAABAgQIECBAgAABAgQIECBAIE8B4X+efe3FqoT/vWizRRIgQIAAAQIECBAgQIAAAQIECBAgQIAAAQIECBAgMIWA8H8KJIekKSD8T7MvqiJAgAABAgQIECBAgAABAgQIECBAgAABAgQIECBAoHkB4X/z5maMJCD8jwRpGAIECBAgQIAAAQIECBAgQIAAAQIECBAgQIAAAQIEOi8g/O98C/u7AOF/f3tv5QQIECBAgAABAgQIECBAgAABAgQIECBAgAABAgQIHCwg/Lcj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FJC6P8AACAASURBV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AQIECBAgQIAAAQIECBAgQIAAAQIECKQtIPxPuz+qmyAg/Lc9CBAgQIAAAQIECBAgQIAAAQIECBAgQIAAAQIECBAgMCcg/LcTOisg/O9s6xROgAABAgQIECBAgAABAgQIECBAgAABAgQIECBAgEBkAeF/ZFDDNScg/G/O2kwECBAgQIAAgcUE/v6e/eHWzzxRXF+82KG1/n7dmhXheaetqHUOgxMgQIAAAQIECBAgQIAAAQIECBBIUUD4n2JX1DSVgPB/KiYHESBAgAABAgRqF7jjC/vClbfsrX2eaSe4+McODa88e+W0hzuOAAECBAgQIECAAAECBAgQIECAQBYCwv8s2tjPRQj/+9l3qyZAgAABAgTSE3jVjY+Gex48kFRht152RDhM/p9UTxRDgAABAgQIECBAgAABAgQIECBQr4Dwv15fo9coIPyvEdfQBAgQIECAAIEKAi+65pEKRzdz6I6Nq8OJRy9vZjKzECBAgAABAgQIECBAgAABAgQIEEhAQPifQBOUsDQB4f/S3JxFgAABAgQIEIgtIPyPLWo8AgQIECBAgAABAgQIECBAgAABAtUFhP/VzZyRiIDwP5FGKIMAAQIECBDovYDwv/dbAAABAgQIECBAgAABAgQIECBAgEACAsL/BJqghKUJCP+X5uYsAgQIECBAgEBsAeF/bFHjESBAgAABAgQIECBAgAABAgQIEKguIPyvbuaMRASE/4k0QhkECBAgQIBA7wVefN0j4cl9aTHs2Lg6nHj08rSKUg0BAgQIECBAgAABAgQIECBAgACBGgWE/zXiGrpeAeF/vb5GJ0CAAAECBAhMKyD8n1bKcQQIECBAgAABAgQIECBAgAABAgTqExD+12dr5JoFhP81AxueAAECBAgQIDClgPB/SiiHESBAgAABAgQIECBAgAABAgQIEKhRQPhfI66h6xUQ/tfra3QCBAgQIECAwLQCwv9ppRxHgAABAgQIECBAgAABAgQIECBAoD4B4X99tkauWUD4XzOw4QkQIECAAAECUwoI/6eEchgBAgQIECBAgAABAgQIECBAgACBGgWE/zXiGrpeAeF/vb5GJ0CAAAECBAhMKyD8n1bKcQQIECBAgAABAgQIECBAgAABAgTqExD+12dr5JoFhP81AxueAAECBAgQIDClgPB/SiiHESBAgAABAgQIECBAgAABAgQIEKhRQPhfI66h6xUQ/tfra3QCBAgQIECAwLQCwv9ppRxHgAABAgQIECBAgAABAgQIECBAoD4B4X99tkauWUD4XzOw4QkQIECAAAECUwoI/6eEchgBAgQIECBAgAABAgQIECBAgACBGgWE/zXiGrpeAeF/vb5GJ0CAAAECBAhMKyD8n1bKcQQIECBAgAABAgQIECBAgAABAgTqExD+12dr5JoFhP81AxueAAECBAgQIDClgPB/SiiHESBAgAABAgQIECBAgAABAgQIEKhRQPhfI66h6xUQ/tfra3QCBAgQIECAwLQCwv9ppRxHgAABAgQIECBAgAABAgQIECBAoD4B4X99tkauWUD4XzOw4QkQIECAAAECUwoI/6eEchgBAgQIECBAgAABAgQIECBAgACBGgWE/zXiGrpeAeF/vb5GJ0CAAAECBAhMKyD8n1bKcQQIECBAgAABAgQIECBAgAABAgTqExD+12dr5JoFhP81AxueAAECBAgQIDClgPB/SiiHESBAgAABAgQIECBAgAABAgQIEKhRQPhfI66h6xUQ/tfra3QCBAgQIECAwLQCwv9ppRxHgAABAgQIECBAgAABAgQIECBAoD4B4X99tkauWUD4XzOw4QkQIECAAAECUwoI/6eEchgBAgQIECBAgAABAgQIECBAgACBGgWE/zXiGrpeAeF/vb5GJ0CAAAECBAhMKyD8n1bKcQQIECBAgAABAgQIECBAgAABAgTqExD+12dr5JoFhP81AxueAAECBAgQIDClgPB/SiiHESBAgAABAgQIECBAgAABAgQIEKhRQPhfI66h6xUQ/tfra3QCBAgQIECAwLQCwv9ppRxHgAABAgQIECBAgAABAgQIECBAoD4B4X99tkauWUD4XzOw4QkQaFRg1+594duP7m90ztHJvv/45eH0U1a0WoPJCRDopoDwv5t9UzUBAk8V+Idv7g+fu3tfqzSHrVwWfvwHDmm1BpMTIECAAAECBAgQIECAQDcFhP/d7JuqQwjCf9uAAIFcBN76wcfCJ774ZBLL+dnnrwy/+IJDk6hFEQQIdEdA+N+dXqmUAIGFBT78N0+E6297PAmiNSctD9dsWBW+9/BlSdSjCAIECBAgQIAAAQIECBDohoDwvxt9UuUYAeG/bUGAQA4CH/jLx8Pv3v5EUkt590WrwnP/hScAJNUUxRBIXED4n3iDlEeAwKICDzx8IPz09Y8uelyTB7zkjEPCpS87rMkpzUWAAAECBAgQIECAAAECHRcQ/ne8gX0uX/jf5+5bO4F8BH7p9/eE3fe2+7j/Uc03/PtDw3k/sjIfZCshQKB2AeF/7cQmIECgZoG/+eq+8Kv/fW/Ns1Qb/shVy8KHf+Xwaic5mgABAgQIECBAgAABAgR6LSD873X7u7144X+3+6d6AgTmBF50zSPJUQj/k2uJgggkLyD8T75FCiRAYBGBFMP/ouSPXn6E3hEgQIAAAQIECBAgQIAAgakFhP9TUzkwNQHhf2odUQ8BAksRuPLmx8Idu59cyqm1nSP8r43WwASyFRD+Z9taCyPQGwHhf29abaEECBAgQIAAAQIECBDIWkD4n3V7816c8D/v/lodgb4ICP/70mnrJJC3gPA/7/5aHYE+CKQY/j/j+OXhd1+zug/81kiAAAECBAgQIECAAAECkQSE/5EgDdO8gPC/eXMzEiAQX0D4H9/UiAQINC8g/G/e3IwECMQVEP7H9TQaAQIECBAgQIAAAQIECLQjIPxvx92sEQSE/xEQDUGAQOsCwv/WW6AAAgQiCAj/IyAaggCBVgWE/63ym5wAAQIECBAgQIAAAQIEIgkI/yNBGqZ5AeF/8+ZmJEAgvoDwP76pEQkQaF5A+N+8uRkJEIgrIPyP62k0AgQIECBAgAABAgQIEGhHQPjfjrtZIwgI/yMgGoIAgdYFhP+tt0ABBAhEEBD+R0A0BAECrQoI/1vlNzkBAgQIECBAgAABAgQIRBIQ/keCNEzzAsL/5s3NSIBAfAHhf3xTIxIg0LyA8L95czMSIBBXQPgf19NoBAgQIECAAAECBAgQINCOgPC/HXezRhAQ/kdANAQBAq0LCP9bb4ECCBCIICD8j4BoCAIEWhUQ/rfKb3ICBAgQIECAAAECBAgQiCQg/I8EaZjmBYT/zZubkQCB+ALC//imRiRAoHkB4X/z5mYkQCCugPA/rqfRCBAgQIAAAQIECBAgQKAdAeF/O+5mjSAg/I+AaAgCBFoXEP633gIFECAQQUD4HwHREAQItCog/G+V3+QECBAgQIAAgYME7tj9ZPgfdz0Z9j5xoFWZs087JPz8v13Zag0mJ0CAQFUB4X9VMccnIyD8T6YVCiFAYAYB4f8MeE4lQCAZAeF/Mq1QCAECSxQQ/i8RzmkECBAgQIAAgcgCH/v8k+FtH3os8qhLH+6Fpx8S3vIfDlv6AM4kQIBAwwLC/4bBTRdPQPgfz9JIBAi0JyD8b8/ezAQIxBMQ/sezNBIBAu0ICP/bcTcrAQIECBAgQGBU4Jd+f0/Yfe/+pGBu/IXV4VknLU+qJsUQIEBgIQHhv73RWQHhf2dbp3ACBIYEhP+2AwECOQgI/3PoojUQ6LeA8L/f/bd6AgQIECBAIB2BF13zSDrFfLeSrReuCj946ork6lIQAQIExgkI/+2LzgoI/zvbOoUTICD8twcIEMhMQPifWUMth0APBYT/PWy6JRMgQIAAAQJJCgj/k2yLoggQ6JCA8L9DzVLqwQLCfzuCAIEcBNz5n0MXrYEAAeG/PUCAQNcFhP9d76D6CRAgQIAAgVwEhP+5dNI6CBBoS0D435a8eWcWEP7PTGgAAgQSEBD+J9AEJRAgMLOA8H9mQgMQINCygPC/5QaYngABAgQIECDwXYFX3bgn3PPg/qQ8PPY/qXYohgCBRQSE/7ZIZwWE/51tncIJEBgSEP7bDgQI5CAg/M+hi9ZAoN8Cwv9+99/qCRAgQIAAgXQEhP/p9EIlBAh0U0D4382+qTqEIPy3DQgQyEFA+J9DF62BAAHhvz1AgEDXBYT/Xe+g+gkQIECAAIFcBIT/uXTSOggQaEtA+N+WvHlnFhD+z0xoAAIEEhAQ/ifQBCUQIDCzgPB/ZkIDECDQsoDwv+UGmJ4AAQIECBAg8F0B4b+tQIAAgdkEhP+z+Tm7RQHhf4v4piZAIJqA8D8apYEIEGhRQPjfIr6pCRCIIiD8j8JoEAIECBAgQIDAzALC/5kJDUCAQM8FhP893wBdXr7wv8vdUzsBAqWA8N9eIEAgBwHhfw5dtAYC/RYQ/ve7/1ZPgAABAgQIpCMg/E+nFyohQKCbAsL/bvZN1SEE4b9tQIBADgLC/xy6aA0ECAj/7QECBLouIPzvegfVT4AAAQIECOQiIPzPpZPWQYBAWwLC/7bkzTuzgPB/ZkIDECCQgIDwP4EmKIEAgZkFhP8zExqAAIGWBYT/LTfA9AQIECBAgACB7woI/20FAgQIzCYg/J/Nz9ktCgj/W8Q3NQEC0QSE/9EoDUSAQIsCwv8W8U1NgEAUAeF/FEaDECBAgAABAgRmFhD+z0xoAAIEei4g/O/5Bujy8oX/Xe6e2gkQKAWE//YCAQI5CAj/c+iiNRDot4Dwv9/9t3oCOQnc9ZV94b0ffTzc++0DrS7r6ccsCxe/6NBw5vevaLUOkxMg0D0B4X/3eqZiAgTSEhD+p9UP1VQQEP5XwHIoAQLJCgj/k22NwggQqCAg/K+A5VACBJIUEP4n2RZFESBQUeCr9+0Pr/5veyqeVe/h73vd6nDKscvrncToBAhkJSD8z6qdFkOAQAsCwv8W0E0ZR0D4H8fRKAQItCsg/G/X3+wECMQREP7HcTQKAQLtCQj/27M3MwEC8QR+8yOPh5vveiLegBFG+k/nrAyvPvfQCCMZggCBvggI//vSaeskQKAuAeF/XbLGrV1A+F87sQkIEGhAQPjfALIpCBCoXUD4XzuxCQgQqFlA+F8zsOEJEGhEYNtHHg+3JBb+/8w5h4bXnLuykfWbhACBPASE/3n00SoIEGhPQPjfnr2ZZxQQ/s8I6HQCBJIQEP4n0QZFECAwo4Dwf0ZApxMg0LqA8L/1FiiAAIEIAsL/CIiGIECgdQHhf+stUAABAh0XEP53vIF9Ll/43+fuWzuBfASE//n00koI9FlA+N/n7ls7gTwEhP959NEqCPRdQPjf9x1g/QTyEBD+59FHqyBAoD0B4X979maeUUD4PyOg0wkQSEJA+J9EGxRBgMCMAsL/GQGdToBA6wLC/9ZboAACBCIICP8jIBqCAIHWBYT/rbdAAQQIdFygc+H//fffHy644IJw2223Dehf/OIXhx07doTjjjtuvhV33nlnWLdu3fyfd+3aFdauXdvxVil/VED4b08QIJCDgPA/hy5aAwECwn97gACBrgsI/7veQfUTIFAICP/tAwIEchAQ/ufQRWsgQKBNgU6F/2Xwf9FFFw0uACh+iuB/+/bt8xcA7N69O2zYsCFs27ZtEPgXFwJs3Lgx7Ny5M6xZs6ZNa3NHFhD+RwY1HAECrQgI/1thNykBApEFhP+RQQ1HgEDjAsL/xslNSIBADQLC/xpQDUmAQOMCwv/GyU1IgEBmAp0K/4sgf8uWLQfd6V9eELB58+ZB2F/8vvgp/lz+jPu7zPrYy+UI/3vZdosmkJ2A8D+7lloQgV4KCP972XaLJpCVgPA/q3ZaDIHeCgj/e9t6CyeQlYDwP6t2WgwBAi0IdCr8H+czHP6feeaZYdOmTWH9+vXzTwYozikuGiieDrB169awevXqFphNWYeA8L8OVWMSINC0gPC/aXHzESBQh4Dwvw5VYxIg0KSA8L9JbXMRIFCXgPC/LlnjEiDQpIDwv0ltcxEgkKNA58P/4cf6P+1pTxuE/uVTAMqGjXtiQI7N7NuahP9967j1EshTQPifZ1+tikDfBIT/feu49RLIT0D4n19PrYhAHwWE/33sujUTyE9A+J9fT62IAIFmBTod/u/evTts2LAhXHbZZYPQf/QrAKqG/w888EB4+OGHm+2A2ZYscMeXDgu/91dHLvn8Ok587tMfD7/ywofqGNqYBAhkKnDDx48Kf/P/Dk1qdRee9Uh40Zq9SdWkGAIE0hZ49QeODfv2L0uqyHf81IPhaUfsT6omxRAgkK7A3927Mrzzo9+TVIEnf+++8Laf/HZSNSmGAIG0BT7w10eEj3xhVVJFvvT0veGnf+iRpGpSDAECaQv8+oePCd94aHlSRf76j/9zWPN9TyZVk2IIEEhLYNWqVeGEE05IoqjOhv9l8H/++ecP7vQvfmYN/7/1rW+Fhx4S3CaxM6coYteXV4U/+D9p/eNMEf7/8r/zjzNTtM8hBAh8V+A37zg6fOruw5Ly+Nkffii88Fl7kqpJMQQIpC3w2p3HJxf+/5eXf0v4n/a2UR2BpAQ+/0+Hhv/6se9NqqanH/1kuPqlDyRVk2IIEEhb4A8/dVT4891pfeXpS56zJ5x/hn9vTXvnqI5AWgKX/9Fx4b6HVyRV1K++6MHwrBOeSKomxRAgkJZA8bXzJ554YhJFdTL8Hxf8F5p79uwJmzZtCuvXrx88CaD8KR77v3379rB169ZQ4PvJQ8Bj//Poo1UQ6LuAx/73fQdYP4E8BDz2P48+WgWBPgt47H+fu2/tBPIR8Nj/fHppJQT6LOCx/33uvrUTIBBDoHPh/+ij/kcRtmzZMvir8mkAxf8e93cx8IzRroDwv11/sxMgEEdA+B/H0SgECLQrIPxv19/sBAjMLiD8n93QCAQItC8g/G+/ByogQGB2AeH/7IZGIECg3wKdCv/Lx/pfdNFFB93ZP9zC8uKAbdu2hbVr14birv+NGzeGnTt3hjVr1vS725mtXvifWUMth0BPBYT/PW28ZRPITED4n1lDLYdADwWE/z1suiUTyFBA+J9hUy2JQA8FhP89bLolEyAQVaBT4f+OHTvChRdeOBbgpptumr8goAj8161bN3/crl27BhcC+MlLQPifVz+thkBfBYT/fe28dRPIS0D4n1c/rYZAHwWE/33sujUTyE9A+J9fT62IQB8FhP997Lo1EyAQU6BT4X/MhRur+wLC/+730AoIEAhB+G8XECCQg4DwP4cuWgOBfgsI//vdf6snkIuA8D+XTloHgX4LCP/73X+rJ0BgdgHh/+yGRmhJQPjfErxpCRCIKiD8j8ppMAIEWhIQ/rcEb1oCBKIJCP+jURqIAIEWBYT/LeKbmgCBaALC/2iUBiJAoKcCwv+eNj6HZQv/c+iiNRAgIPy3BwgQyEFA+J9DF62BQL8FhP/97r/VE8hFQPifSyetg0C/BYT//e6/1RMgMLuA8H92QyO0JCD8bwnetAQIRBUQ/kflNBgBAi0JCP9bgjctAQLRBIT/0SgNRIBAiwLC/xbxTU2AQDQB4X80SgMRINBTAeF/Txufw7KF/zl00RoIEBD+2wMECOQgIPzPoYvWQKDfAsL/fvff6gnkIiD8z6WT1kGg3wLC/3733+oJEJhdQPg/u6ERWhIQ/rcEb1oCBKIKCP+jchqMAIGWBIT/LcGblgCBaALC/2iUBiJAoEUB4X+L+KYmQCCagPA/GqWBCBDoqYDwv6eNz2HZwv8cumgNBAgI/+0BAgRyEBD+59BFayDQbwHhf7/7b/UEchEQ/ufSSesg0G8B4X+/+2/1BAjMLiD8n93QCC0JCP9bgjctAQJRBYT/UTkNRoBASwLC/5bgTUuAQDQB4X80SgMRINCigPC/RXxTEyAQTUD4H43SQAQI9FRA+N/TxuewbOF/Dl20BgIEhP/2AAECOQgI/3PoojUQ6LeA8L/f/bd6ArkICP9z6aR1EOi3gPC/3/23egIEZhcQ/s9uaISWBIT/LcGblgCBqALC/6icBiNAoCUB4X9L8KYlQCCagPA/GqWBCBBoUUD43yK+qQkQiCYg/I9GaSACBHoqIPzvaeNzWLbwP4cuWgMBAsJ/e4AAgRwEhP85dNEaCPRbQPjf7/5bPYFcBIT/uXTSOgj0W0D43+/+Wz0BArMLCP9nNzRCSwLC/5bgTUuAQFQB4X9UToMRINCSgPC/JXjTEiAQTUD4H43SQAQItCgg/G8R39QECEQTEP5HozQQAQI9FRD+97TxOSxb+J9DF62BAAHhvz1AgEAOAsL/HLpoDQT6LSD873f/rZ5ALgLC/1w6aR0E+i0g/O93/62eAIHZBYT/sxsaoSUB4X9L8KYlQCCqgPA/KqfBCBBoSUD43xK8aQkQiCYg/I9GaSACBFoUEP63iG9qAgSiCQj/o1EaiACBngoI/3va+ByWLfzPoYvWQICA8N8eIEAgBwHhfw5dtAYC/RYQ/ve7/1ZPIBcB4X8unbQOAv0WEP73u/9WT4DA7ALC/9kNjdCSgPC/JXjTEiAQVUD4H5XTYAQItCQg/G8J3rQECEQTEP5HozQQAQItCgj/W8Q3NQEC0QSE/9EoDUSAQE8FhP89bXwOyxb+59BFayBAQPhvDxAgkIOA8D+HLloDgX4LCP/73X+rJ5CLgPA/l05aB4F+Cwj/+91/qydAYHYB4f/shkZoSUD43xK8aQkQiCog/I/KaTACBFoSEP63BG9aAgSiCQj/o1EaiACBFgWE/y3im5oAgWgCwv9olAYiQKCnAsL/njY+h2UL/3PoojUQICD8twcIEMhBQPifQxetgUC/BYT//e6/1RPIRUD4n0snrYNAvwWE//3uv9UTIDC7gPB/dkMjtCQg/G8J3rQECEQVEP5H5TQYAQItCQj/W4I3LQEC0QSE/9EoDUSAQIsCwv8W8U1NgEA0AeF/NEoDESDQUwHhf08bn8Oyhf85dNEaCBAQ/tsDBAjkICD8z6GL1kCg3wLC/3733+oJ5CIg/M+lk9ZBoN8Cwv9+99/qCRCYXUD4P7uhEVoSEP63BG9aAgSiCgj/o3IajACBlgSE/y3Bm5YAgWgCwv9olAYiQKBFAeF/i/imJkAgmoDwPxqlgQgQ6KmA8L+njc9h2cL/HLpoDQQICP/tAQIEchAQ/ufQRWsg0G8B4X+/+2/1BHIREP7n0knrINBvAeF/v/tv9QQIzC4g/J/d0AgtCQj/W4I3LQECUQWE/1E5DUaAQEsCwv+W4E1LgEA0AeF/NEoDESDQooDwv0V8UxMgEE1A+B+N0kAECPRUQPjf08bnsGzhfw5dtAYCBIT/9gABAjkICP9z6KI1EOi3gPC/3/23egK5CAj/c+mkdRDot4Dwv9/9t3oCBGYXEP7PbmiElgSE/y3Bm5YAgagCwv+onAYjQKAlAeF/S/CmJUAgmoDwPxqlgQgQaFFA+N8ivqkJEIgmIPyPRmkgAgR6KiD872njc1i28D+HLloDAQLCf3uAAIEcBIT/OXTRGgj0W0D43+/+Wz2BXASE/7l00joI9FtA+N/v/ls9AQKzCwj/Zzc0QksCwv+W4E1LgEBUAeF/VE6DESDQkoDwvyV40xIgEE1A+B+N0kAECLQoIPxvEd/UBAhEExD+R6M0EIH/3969R1t61gWef6qKW0VygeIiIthBMKBLTadtjCax2/ECa7WtPeJMpuXSa+w142AhQxRmeelEIMtLN3TSMomYWd1tOyHdU44wOO3QoM6lIVFgWoaoKEW3EREEhCAQoLilatY+rF3ubE7lnN/Z7/O+7/79PlnLPwzP877v8/ltDvuc76ldBIoKiP9FB5/h2OJ/hik6AwEC4r/XAAECGQTE/wxTdAYCtQXE/9rzd3oCWQTE/yyTdA4CtQXE/9rzd3oCBDYXEP83N3SFiQTE/4ng3ZYAgUEFxP9BOV2MAIGJBMT/ieDdlgCBwQTE/8EoXYgAgQkFxP8J8d2aAIHBBMT/wShdiACBogLif9HBZzi2+J9his5AgID47zVAgEAGAfE/wxSdgUBtAfG/9vydnkAWAfE/yySdg0BtAfG/9vydngCBzQXE/80NXWEiAfF/Ini3JUBgUAHxf1BOFyNAYCIB8X8ieLclQGAwAfF/MEoXIkBgQgHxf0J8tyZAYDAB8X8wShciQKCogPhfdPAZji3+Z5iiMxAgIP57DRAgkEFA/M8wRWcgUFtA/K89f6cnkEVA/M8ySecgUFtA/K89f6cnQGBzAfF/c0NXmEhA/J8I3m0JEBhUQPwflNPFCBCYSED8nwjebQkQGExA/B+M0oUIEJhQQPyfEN+tCRAYTED8H4zShQgQKCog/hcdfIZji/8ZpugMBAiI/14DBAhkEBD/M0zRGQjUFhD/a8/f6QlkERD/s0zSOQjUFhD/a8/f6QkQ2FxA/N/c0BUmEhD/J4J3WwIEBhUQ/wfldDECBCYSEP8ngndbAgQGExD/B6N0IQIEJhQQ/yfEd2sCBAYTEP8Ho3QhAgSKCoj/RQef4djif4YpOgMBAuK/1wAB9zIf7QAAIABJREFUAhkExP8MU3QGArUFxP/a83d6AlkExP8sk3QOArUFxP/a83d6AgQ2FxD/Nzd0hYkExP+J4N2WAIFBBcT/QTldjACBiQTE/4ng3ZYAgcEExP/BKF2IAIEJBcT/CfHdmgCBwQTE/8EoXYgAgaIC4n/RwWc4tvifYYrOQICA+O81QIBABgHxP8MUnYFAbQHxv/b8nZ5AFgHxP8sknYNAbQHxv/b8nZ4Agc0FxP/NDV1hIgHxfyJ4tyVAYFAB8X9QThcjQGAiAfF/Ini3JUBgMAHxfzBKFyJAYEIB8X9CfLcmQGAwAfF/MEoXIkCgqID4X3TwGY4t/meYojMQICD+ew0QIJBBQPzPMEVnIFBbQPyvPX+nJ5BFQPzPMknnIFBbQPyvPX+nJ0BgcwHxf3NDV5hIQPyfCN5tCRAYVED8H5TTxQgQmEhA/J8I3m0JEBhMQPwfjNKFCBCYUED8nxDfrQkQGExA/B+M0oUIECgqIP4XHXyGY4v/GaboDAQIiP9eAwQIZBAQ/zNM0RkI1BYQ/2vP3+kJZBEQ/7NM0jkI1BYQ/2vP3+kJENhcQPzf3NAVJhIQ/yeCd1sCBAYVEP8H5XQxAgQmEhD/J4J3WwIEBhMQ/wejdCECBCYUEP8nxHdrAgQGExD/B6N0IQIEigqI/0UHn+HY4n+GKToDAQLiv9cAAQIZBMT/DFN0BgK1BcT/2vN3egJZBMT/LJN0DgK1BcT/2vN3egIENhcQ/zc3dIWJBMT/ieDdlgCBQQXE/0E5XYwAgYkExP+J4N2WAIHBBMT/wShdiACBCQXE/wnx3ZoAgcEExP/BKF2IAIGiAuJ/0cFnOLb4n2GKzkCAgPjvNUCAQAYB8T/DFJ2BQG0B8b/2/J2eQBYB8T/LJJ2DQG0B8b/2/J2eAIHNBcT/zQ1dYSIB8X8ieLclQGBQAfF/UE4XI0BgIgHxfyJ4tyVAYDAB8X8wShciQGBCAfF/Qny3JkBgMAHxfzBKFyJAoKiA+F908BmOLf5nmKIzECAg/nsNECCQQUD8zzBFZyBQW0D8rz1/pyeQRUD8zzJJ5yBQW0D8rz1/pydAYHMB8X9zQ1eYSED8nwjebQkQGFRA/B+U08UIEJhIQPyfCN5tCRAYTED8H4zShQgQmFBA/J8Q360JEBhMQPwfjNKFCBAoKiD+Fx18hmOL/xmm6AwECIj/XgMECGQQEP8zTNEZCNQWEP9rz9/pCWQREP+zTNI5CNQWEP9rz9/pCRDYXED839zQFSYSEP8ngndbAgQGFRD/B+V0MQIEJhIQ/yeCd1sCBAYTEP8Ho3QhAgQmFBD/J8R3awIEBhMQ/wejdCECBIoKiP9FB5/h2OJ/hik6AwEC4r/XAAECGQTE/wxTdAYCtQXE/9rzd3oCWQTE/yyTdA4CtQXE/9rzd3oCBDYXEP83N3SFiQTE/4ng3ZYAgUEFxP9BOV2MAIGJBMT/ieDdlgCBwQTE/8EoXYgAgQkFxP8J8d2aAIHBBMT/wShdiACBogLif9HBZzi2+J9his5AgID47zVAgEAGAfE/wxSdgUBtAfG/9vydnkAWAfE/yySdg0BtAfG/9vydngCBzQXE/80NXWEiAfF/Ini3JUBgUAHxf1BOFyNAYCIB8X8ieLclQGAwAfF/MEoXIkBgQgHxf0J8tyZAYDAB8X8wShciQKCogPhfdPAZji3+Z5iiMxAgIP57DRAgkEFA/M8wRWcgUFtA/K89f6cnkEVA/M8ySecgUFtA/K89f6cnQGBzAfF/c0NXmEhA/J8I3m0JEBhUQPwflNPFCBCYSED8nwjebQkQGExA/B+M0oUIEJhQQPyfEN+tCRAYTED8H4zShQgQKCog/hcdfIZji/8ZpugMBAiI/14DBAhkEBD/M0zRGQjUFhD/a8/f6QlkERD/s0zSOQjUFhD/a8/f6QkQ2FxA/N/c0BUmEhD/J4J3WwIEBhUQ/wfldDECBCYSEP8ngndbAgQGExD/B6N0IQIEJhQQ/yfEd2sCBAYTEP8Ho3QhAgSKCoj/RQef4djif4YpOgMBAuK/1wABAhkExP8MU3QGArUFxP/a83d6AlkExP8sk3QOArUFxP/a83d6AgQ2FxD/Nzd0hYkExP+J4N2WAIFBBcT/QTldjACBiQTE/4ng3ZYAgcEExP/BKF2IAIEJBcT/CfHdmgCBwQTE/8EoXYgAgaIC4n/RwWc4tvifYYrOQICA+O81QIBABgHxP8MUnYFAbQHxv/b8nZ5AFgHxP8sknYNAbQHxv/b8nZ4Agc0FxP/NDV1hIgHxfyJ4tyVAYFAB8X9QThcjQGAiAfF/Ini3JUBgMAHxfzBKFyJAYEIB8X9CfLcmQGAwAfF/MEoXIkCgqID4X3TwGY4t/meYojMQICD+ew0QIJBBQPzPMEVnIFBbQPyvPX+nJ5BFQPzPMknnIFBbQPyvPX+nJ0BgcwHxf3NDV5hIQPyfCN5tCRAYVED8H5TTxQgQmEhA/J8I3m0JEBhMQPwfjNKFCBCYUED8nxDfrQkQGExA/B+M0oUIECgqIP4XHXyGY4v/GaboDAQIiP9eAwQIZBAQ/zNM0RkI1BYQ/2vP3+kJZBEQ/7NM0jkI1BYQ/2vP3+kJENhcQPzf3NAVJhIQ/yeCd1sCBAYVEP8H5XQxAgQmEhD/J4J3WwIEBhMQ/wejdCECBCYUEP8nxHdrAgQGExD/B6N0IQIEigqI/0UHn+HY4n+GKToDAQLiv9cAAQIZBMT/DFN0BgK1BcT/2vN3egJZBMT/LJN0DgK1BcT/2vN3egIENhcQ/zc3dIWJBMT/ieDdlgCBQQXE/0E5XYwAgYkExP+J4N2WAIHBBMT/wShdiACBCQXE/wnx3ZoAgcEExP/BKF2IAIGiAuJ/0cFnOLb4n2GKzkCAgPjvNUCAQAYB8T/DFJ2BQG0B8b/2/J2eQBYB8T/LJJ2DQG0B8b/2/J2eAIHNBcT/zQ1dYSIB8X8ieLclQGBQAfF/UE4XI0BgIgHxfyJ4tyVAYDAB8X8wShciQGBCAfF/Qny3JkBgMAHxfzBKFyJAoKiA+F908BmOLf5nmKIzECAg/nsNECCQQUD8zzBFZyBQW0D8rz1/pyeQRUD8zzJJ5yBQW0D8rz1/pydAYHMB8X9zQ1eYSED8nwjebQkQGFRA/B+U08UIEJhIQPyfCN5tCRAYTED8H4zShQgQmFBA/J8Q360JEBhMQPwfjNKFCBAoKiD+Fx18hmOL/xmm6AwECIj/XgMECGQQEP8zTNEZCNQWEP9rz9/pCWQREP+zTNI5CNQWEP9rz9/pCRDYXED839zQFSYSEP8ngndbAgQGFRD/B+V0MQIEJhIQ/yeCd1sCBAYTEP8Ho3QhAgQmFBD/J8R3awIEBhMQ/wejdCECBIoKiP9FB5/h2OJ/hik6AwEC4r/XAAECGQTE/wxTdAYCtQXE/9rzd3oCWQTE/yyTdA4CtQXE/9rzd3oCBDYXEP83N3SFiQTE/4ng3ZYAgUEFxP9BOV2MAIGJBMT/ieDdlgCBwQTE/8EoXYgAgQkFxP8J8d2aAIHBBMT/wShdiACBogLif9HBZzi2+J9his5AgID47zVAgEAGAfE/wxSdgUBtAfG/9vydnkAWAfE/yySdg0BtAfG/9vydngCBzQXE/80NXWEiAfF/Ini3JUBgUAHxf1BOFyNAYCIB8X8ieLclQGAwAfF/MEoXIkBgQgHxf0J8tyZAYDAB8X8wShciQKCogPhfdPAZji3+Z5iiMxAgIP57DRAgkEFA/M8wRWcgUFtA/K89f6cnkEVA/M8ySecgUFtA/K89f6cnQGBzAfF/c0NXmEhA/J8I3m0JEBhUQPwflNPFCBCYSED8nwjebQkQGExA/B+M0oUIEJhQQPyfEN+tCRAYTED8H4zShQgQKCog/hcdfIZji/8ZpugMBAiI/14DBAhkEBD/M0zRGQjUFhD/a8/f6QlkERD/s0zSOQjUFhD/a8/f6QkQ2FxA/N/c0BUmEhD/J4J3WwIEBhUQ/wfldDECBCYSEP8ngndbAgQGExD/B6N0IQIEJhQQ/yfEd2sCBAYTEP8Ho3QhAgSKCoj/RQef4djif4YpOgMBAuK/1wABAhkExP8MU3QGArUFxP/a83d6AlkExP8sk3QOArUFxP/a83d6AgQ2FxD/Nzd0hYkExP+J4N2WAIFBBcT/QTldjACBiQTE/4ng3ZYAgcEExP/BKF2IAIEJBcT/CfHdmgCBwQTE/8EoXYgAgaIC4n/RwWc4tvifYYrOQICA+O81QIBABgHxP8MUnYFAbQHxv/b8nZ5AFgHxP8sknYNAbQHxv/b8nZ4Agc0FxP/NDV1hIgHxfyJ4tyVAYFAB8X9QThcjQGAiAfF/Ini3JUBgMAHxfzBKFyJAYEIB8X9CfLcmQGAwAfF/MEoXIkCgqID4X3TwGY4t/meYojMQICD+ew0QIJBBQPzPMEVnIFBbQPyvPX+nJ5BFQPzPMknnIFBbQPyvPX+nJ0BgcwHxf3NDV5hIQPyfCN5tCRAYVED8H5TTxQgQmEhA/J8I3m0JEBhMQPwfjNKFCBCYUED8nxDfrQkQGExA/B+M0oUIECgqIP4XHXyGY4v/GaboDAQIiP9eAwQIZBAQ/zNM0RkI1BYQ/2vP3+kJZBEQ/7NM0jkI1BYQ/2vP3+kJENhcQPzf3NAVJhIQ/yeCd1sCBAYVEP8H5XQxAgQmEhD/J4J3WwIEBhMQ/wejdCECBCYUEP8nxHdrAgQGExD/B6N0IQIEigqI/0UHn+HY4n+GKToDAQLiv9cAAQIZBMT/DFN0BgK1BcT/2vN3egJZBMT/LJN0DgK1BcT/2vN3egIENhcQ/zc3dIWJBMT/ieDdlgCBQQXE/0E5XYwAgYkExP+J4N2WAIHBBMT/wShdiACBCQXE/wnx3ZoAgcEExP/BKF2IAIGiAuJ/0cFnOLb4n2GKzkCAgPjvNUCAQAYB8T/DFJ2BQG0B8b/2/J2eQBYB8T/LJJ2DQG0B8b/2/J2eAIHNBcT/zQ1dYSIB8X8ieLclQGBQAfF/UE4XI0BgIgHxfyJ4tyVAYDAB8X8wShciQGBCAfF/Qny3JkBgMAHxfzBKFyJAoKiA+F908BmOLf5nmKIzECAg/nsNECCQQUD8zzBFZyBQW0D8rz1/pyeQRUD8zzJJ5yBQW0D8rz1/pydAYHMB8X9zQ1eYSED8nwjebQkQGFRA/B+U08UIEJhIQPyfCN5tCRAYTED8H4zShQgQmFBA/J8Q360JEBhMQPwfjNKFCBAoKiD+Fx18hmOL/xmm6AwECIj/XgMECGQQEP8zTNEZCNQWEP9rz9/pCWQREP+zTNI5CNQWEP9rz9/pCRDYXED839zQFSYSEP8ngndbAgQGFRD/B+V0MQIEJhIQ/yeCd1sCBAYTEP8Ho3QhAgQmFBD/J8R3awIEBhMQ/wejdCECBIoKiP9FB5/h2OJ/hik6AwEC4r/XAAECGQTE/wxTdAYCtQXE/9rzd3oCWQTE/yyTdA4CtQXE/9rzd3oCBDYXEP83N3SFiQTE/4ng3ZYAgUEFxP9BOV2MAIGJBMT/ieDdlgCBwQTE/8EoXYgAgQkFxP8J8d2aAIHBBMT/wShdiACBogLif9HBZzi2+J9his5AgID47zVAgEAGAfE/wxSdgUBtAfG/9vydnkAWAfE/yySdg0BtAfG/9vydngCBzQXE/80NXWEiAfF/Ini3JUBgUAHxf1BOFyNAYCIB8X8ieLclQGAwAfF/MEoXIkBgQgHxf0J8tyZAYDAB8X8wShciQKCogPhfdPAZji3+Z5iiMxAgIP57DRAgkEFA/M8wRWcgUFtA/K89f6cnkEVA/M8ySecgUFtA/K89f6cnQGBzAfF/c0NXmEhA/J8I3m0JEBhUQPwflNPFCBCYSED8nwjebQkQGExA/B+M0oUIEJhQQPyfEN+tCRAYTED8H4zShQgQKCog/hcdfIZji/8ZpugMBAiI/14DBAhkEBD/M0zRGQjUFhD/a8/f6QlkEdiW+H/m1KcmJz909LzJn8EDECCwu4D475VBgACBzQTE/8387J5QQPyfEN+tCRAYTED8H4zShQgQmFBA/J8Q360JEBhEQPwfhNFFCBCYWGAb4v89N/xM+/TrXjuxVGsP/lvf1s7/0WvbofP8EsDkw/AABNYExH8vCQIECGwmIP5v5mf3hALi/4T4bk2AwGAC4v9glC5EgMCEAuL/hPhuTYDAIALi/yCMLkKAwMQCc4//n3jFP2mn/vdfnVjpr27/oCv+VrvwJS+bzfN4EAIEviAg/nslECBAYDMB8X8zP7snFBD/J8R3awIEBhMQ/wejdCECBCYUEP8nxHdrAgQGERD/B2F0EQIEJhaYe/z/0Hde3trp0xMr3ff2x/7Nr7fDj3zUrJ7JwxCoLiD+V38FOD8BApsKiP+bCto/mYD4Pxm9GxMgMKCA+D8gpksRIDCZgPg/Gb0bEyAwkID4PxCkyxAgMKnA7OP/tz91Up/dbi7+z24kHoiAP/nvNUCAAIENBcT/DQFtn05A/J/O3p0JEBhOQPwfztKVCBCYTkD8n87enQkQGEZA/B/G0VUIEJhWQPyP+4v/cTM7CPQW8Cf/ewu7PgEC2QXE/+wTTnw+8T/xcB2NQCEB8b/QsB2VQGIB8T/xcB2NQBEB8b/IoB2TQHKB2cf/77i8tTM+9j/5y9DxCGwsIP5vTOgCBAgUFxD/i78Atvn44v82T8+zEyCwFBD/vRYIEMggIP5nmKIzEKgtIP7Xnr/TE8giIP7HJ+lP/sfN7CDQW0D87y3s+gQIZBcQ/7NPOPH5xP/Ew3U0AoUExP9Cw3ZUAokFxP/Ew3U0AkUExP8ig3ZMAskFxP/4gMX/uJkdBHoLiP+9hV2fAIHsAuJ/9gknPp/4n3i4jkagkID4X2jYjkogsYD4n3i4jkagiID4X2TQjkkguYD4Hx+w+B83s4NAbwHxv7ew6xMgkF1A/M8+4cTnE/8TD9fRCBQSEP8LDdtRCSQWEP8TD9fRCBQREP+LDNoxCSQXEP/jAxb/42Z2EOgtIP73FnZ9AgSyC4j/2Sec+Hzif+LhOhqBQgLif6FhOyqBxALif+LhOhqBIgLif5FBOyaB5ALif3zA4n/czA4CvQXE/97Crk+AQHYB8T/7hBOfT/xPPFxHI1BIQPwvNGxHJZBYQPxPPFxHI1BEQPwvMmjHJJBcQPyPD1j8j5vZQaC3gPjfW9j1CRDILiD+Z59w4vOJ/4mH62gECgmI/4WG7agEEguI/4mH62gEigiI/0UG7ZgEkguI//EBi/9xMzsI9BYQ/3sLuz4BAtkFxP/sE058PvE/8XAdjUAhAfG/0LAdlUBiAfE/8XAdjUARAfG/yKAdk0ByAfE/PmDxP25mB4HeAtsQ/z/3R3/QPveO3+tNcb/XP/SQh7Sj3/W9kz6DmxMgME8B8X+ec/FU+xAQ//eBZAkBArMXEP9nPyIPSIDAPgTE/30gWUKAwKwFxP9Zj8fDESCwTwHxf59QK8vE/7iZHQR6C8w9/p/6X1/VPnHLK3oz7Ov6Ry5+YrvoH7+iHX74I/a13iICBGoIiP815pzylOJ/yrE6FIFyAuJ/uZE7MIGUAuJ/yrE6FIFSAuJ/qXE7LIG0AuJ/fLTif9zMDgK9BeYc/09/4M/b3c/6e70JQtd/yNO/u53/wn8U2mMxAQK5BcT/3PNNfTrxP/V4HY5AGQHxv8yoHZRAagHxP/V4HY5ACQHxv8SYHZJAegHxPz5i8T9uZgeB3gJzjv+ffetvt4/9xAt6E4Suf/j8C9qx/+23QnssJkAgt4D4n3u+qU8n/qcer8MRKCMg/pcZtYMSSC0g/qcer8MRKCEg/pcYs0MSSC8g/sdHLP7Hzewg0FtA/I8JP+Arn9QedsttsU1WEyCQWkD8Tz3e3IcT/3PP1+kIVBEQ/6tM2jkJ5BYQ/3PP1+kIVBAQ/ytM2RkJ5BcQ/+MzFv/jZnYQ6C0g/seExf+Yl9UEKgiI/xWmnPSM4n/SwToWgWIC4n+xgTsugaQC4n/SwToWgUIC4n+hYTsqgcQC4n98uOJ/3MwOAr0FxP+YsPgf87KaQAUB8b/ClJOeUfxPOljHIlBMQPwvNnDHJZBUQPxPOljHIlBIQPwvNGxHJZBYQPyPD1f8j5vZQaC3gPgfExb/Y15WE6ggsNXx/7bbbmt33XVXu/baa+8zqzvuuKNdeeWVZ//d7bff3q644ooK8yx1RvG/1LgdlkBaAfE/7WgdjEApAfG/1LgdlkBKAfE/5VgdikA5AfE/PnLxP25mB4HeAuJ/TFj8j3lZTaCCwNbG/0X4f9azntVe+tKX3if+nzx5sl199dXt5ptv3gn+i18EOH78eDtx4kS75JJLKsy0zBnF/zKjdlACqQXE/9TjdTgCZQTE/zKjdlACaQXE/7SjdTACpQTE//i4xf+4mR0EeguI/zFh8T/mZTWBCgJbF/9PnTrVrrnmmvbmN7+5PfrRj975E/6rf/L/+uuv35nbXv+uwnCzn1H8zz5h5yNQQ0D8rzFnpySQXUD8zz5h5yOQX0D8zz9jJyRQQUD8j09Z/I+b2UGgt4D4HxMW/2NeVhOoILB18X/xJ/lvvfXWduONN7aXv/zl9wn9y18MuOqqq9ozn/nMs/Nb3XP06NEKcy1xRvG/xJgdkkB6AfE//YgdkEAJAfG/xJgdkkBqAfE/9XgdjkAZAfE/PmrxP25mB4HeAuJ/TFj8j3lZTaCCwNbF/9WhrP8p/7vvvnsn+i/+1P/iI/+X/yzi/2Lt4q8KOHbsWIW5ljij+F9izA5JIL2A+J9+xA5IoISA+F9izA5JILWA+J96vA5HoIyA+B8ftfgfN7ODQG8B8T8mLP7HvKwmUEFA/K8w5aRnFP+TDtaxCBQTEP+LDdxxCSQVEP+TDtaxCBQSEP8LDdtRCSQWEP/jwxX/42Z2EOgtIP7HhMX/mJfVBCoIiP8rU37/+9/fPvKRj1SYe4ozvvlPH9r+9dsfMauzfPWjT7X/7vIPzuqZPAwBAvMW+BdvfVS78/3nzeohv+9r727f8oR7ZvVMHoYAgXkLXPNvv6Lde/rQrB7yp77jz9qx8+6d1TN5GAIE5itw8kNH282//ehZPeBjLvhc+/Fvfd+snsnDECAwb4FX//7D27+/64JZPeS3P+nj7bu/+gs/b33UC/5ha2dOz+r57n7JDe3eix42q2fyMASqC1z/W1/ePvTJB8yK4flXvL898RGfaQ/6w99rF91y46ye7fOPfVz7yP/w0lk9k4chUFHgvPPOaxdffPEsjp4q/p86dapdc8017aqrrtr5+P/lP4uP/b/11lvbjTfe2I4ePXpO+Hvuuad9+tOfnsVgPMTeAv/3O4+0W9704L0Xjrji0sfd237s6Z8Z8Y5uRYDAtgvc8JsPbm9995FZHeO//ubPtqd9zedn9UwehgCBeQs861+e1z4/s87+P/79U+2RDz0zbzhPR4DAbAR+/31H2k+/bl7fX375w063l3+fn1HM5kXiQQhsgcAv/86D2r/7g3kFs+/++s+373/qZ7+g9/1/d3bxv930y60dm9cfLtqCl5pHJNBV4AUnjrYPfHxmv1z+XZ9uT3nM6dbe/h9a+8c/1fX84Yt/xcWt/dxN4W02ECAwrMCDHvSgduGFFw570QNeLVX8Xxhcf/31OxTXXnvtWZLd/t0BvWybkYCP/Z/RMDwKAQIHFvCx/wems5EAgRkJ+Nj/GQ3DoxAgcCABH/t/IDabCBCYmYCP/Y8PxMf+x83sINBbwMf+x4R97H/My2oCFQTSxf+TJ0+2q6++ut18883tiiuuaIs/9X/8+PF24sSJdskll1SYaZkziv9lRu2gBFILiP+px+twBMoIiP9lRu2gBNIKiP9pR+tgBEoJiP/xcYv/cTM7CPQWEP9jwuJ/zMtqAhUE0sX/xdAWwf/KK688O7/bb7995xcB/JNLQPzPNU+nIVBVQPyvOnnnJpBLQPzPNU+nIVBRQPyvOHVnJpBPQPyPz1T8j5vZQaC3gPgfExb/Y15WE6ggsNXxv8KAnPHcAuK/VwcBAhkExP8MU3QGAgTEf68BAgS2XUD83/YJen4CBBYC4n/8dSD+x83sINBbQPyPCYv/MS+rCVQQEP8rTDnpGcX/pIN1LALFBMT/YgN3XAJJBcT/pIN1LAKFBMT/QsN2VAKJBcT/+HDF/7iZHQR6C4j/MWHxP+ZlNYEKAuJ/hSknPaP4n3SwjkWgmID4X2zgjksgqYD4n3SwjkWgkID4X2jYjkogsYD4Hx+u+B83s4NAbwHxPyYs/se8rCZQQUD8rzDlpGcU/5MO1rEIFBMQ/4sN3HEJJBUQ/5MO1rEIFBIQ/wsN21EJJBYQ/+PDFf/jZnYQ6C0g/seExf+Yl9UEKgiI/xWmnPSM4n/SwToWgWIC4n+xgTsugaQC4n/SwToWgUIC4n+hYTsqgcQC4n98uOJ/3MwOAr0FxP+YsPgf87KaQAUB8b/ClJOeUfxPOljHIlBMQPwvNnDHJZBUQPxPOljHIlBIQPwvNGxHJZBYQPyPD1f8j5vZQaC3gPgfExb/Y15WE6ggIP5XmHLSM4r/SQfrWASKCYj/xQbuuASSCoj/SQfrWAQKCYj/hYbtqAQSC4j/8eGK/3EzOwj0FhD/Y8Lif8zLagIVBMT/ClNOekbxP+lgHYtAMQHxv9jAHZdAUgHxP+lgHYtAIQHxv9CwHZVAYgHxPz5c8T9uZgeB3gLif0xY/I95WU2ggoD4X2HKSc8o/icdrGMRKCYg/hcbuOMSSCog/icdrGMRKCQg/hcatqMSSCwg/seHK/7Hzewg0FtA/I8Ji/8xL6sJVBAQ/ytMOekZxf+kg3UsAsUExP9iA3dcAkkFxP+kg3UsAoUExP9Cw3ZUAokFxP/4cMX/uJkdBHoLiP8xYfE/5mU1gQoC4n+FKSc9o/ifdLDTPGZ/AAAgAElEQVSORaCYgPhfbOCOSyCpgPifdLCORaCQwDbE/0+/7rXtk7/8P7XTd3940sk84Gu+vp3/3Be0Bzz5ayZ9DjcnQOCLBcT/+KtC/I+b2UGgt4D4HxMW/2NeVhOoICD+V5hy0jOK/0kH61gEigmI/8UG7rgEkgqI/0kH61gECgnMPf5/9nfe2D527QtnM5HDDz/WHv6vfrUdOu9LZvNMHoQAgdbE//irQPyPm9lBoLeA+B8TFv9jXlYTqCAg/leYctIziv9JB+tYBIoJiP/FBu64BJIKiP9JB+tYBAoJzD3+f/y6F7bP/PYbZzWRh/73P9aO/t3vndUzeRgC1QXE//grQPyPm9lBoLeA+B8TFv9jXlYTqCAg/leYctIziv9JB+tYBIoJiP/FBu64BJIKiP9JB+tYBAoJiP/xYYv/cTM7CPQWEP/jwuJ/3MwOAr0FxP+YsPgf87KaQAUB8b/ClJOeUfxPOljHIlBMQPwvNnDHJZBUQPxPOljHIlBIQPyPD1v8j5vZQaC3gPgfFxb/42Z2EOgtIP7HhMX/mJfVBCoIiP8Vppz0jOJ/0sE6FoFiAuJ/sYE7LoGkAuJ/0sE6FoFCAuJ/fNjif9zMDgK9BcT/uLD4Hzezg0BvAfE/Jiz+x7ysJlBBQPyvMOWkZxT/kw7WsQgUExD/iw3ccQkkFRD/kw7WsQgUEhD/48MW/+NmdhDoLSD+x4XF/7iZHQR6C4j/MWHxP+ZlNYEKAuJ/hSknPaP4n3SwjkWgmID4X2zgjksgqYD4n3SwjkWgkID4Hx+2+B83s4NAbwHxPy4s/sfN7CDQW0D8jwmL/zEvqwlUEBD/K0w56RnF/6SDdSwCxQTE/2IDd1wCSQXE/6SDdSwChQTE//iwxf+4mR0EeguI/3Fh8T9uZgeB3gLif0xY/I95WU2ggoD4X2HKSc8o/icdrGMRKCYg/hcbuOMSSCog/icdrGMRKCQg/seHLf7Hzewg0FtA/I8Li/9xMzsI9BYQ/2PC4n/My2oCFQTE/wpTTnpG8T/pYB2LQDEB8b/YwB2XQFIB8T/pYB2LQCEB8T8+bPE/bmYHgd4C4n9cWPyPm9lBoLeA+B8TFv9jXlYTqCAg/leYctIziv9JB+tYBIoJiP/FBu64BJIKiP9JB+tYBAoJiP/xYYv/cTM7CPQWEP/jwuJ/3MwOAr0FxP+YsPgf87KaQAUB8b/ClJOeUfxPOljHIlBMQPwvNnDHJZBUQPxPOljHIlBIQPyPD1v8j5vZQaC3gPgfFxb/42Z2EOgtIP7HhMX/mJfVBCoIiP8Vppz0jOJ/0sE6FoFiAtsQ/09/5O72md950+STeci3Pa0desjRyZ/DAxAg8MUC4r9XBQEC2y4g/scnKP7Hzewg0FtA/I8Li/9xMzsI9BYQ/2PC4n/My2oCFQTE/wpTTnpG8T/pYB2LQDGBucf/z77ljvaxn7xmFlM58shHtQte8rL2gK96yiyex0MQIPBXAuK/VwMBAtsuIP7HJyj+x83sINBbQPyPC4v/cTM7CPQWEP9jwuJ/zMtqAhUExP8KU056RvE/6WAdi0AxgbnH/7uf8Z3t9Mc+OpupPPDr/nq76IZbZvM8HoQAgS8IiP9eCQQIbLuA+B+foPgfN7ODQG8B8T8uLP7Hzewg0FtA/I8Ji/8xL6sJVBAQ/ytMOekZxf+kg3UsAsUE5hz/T3/4Q+3u/+rvzG4ij/ytt87umTwQgeoC4n/1V4DzE9h+AfE/PkPxP25mB4HeAuJ/XFj8j5vZQaC3gPgfExb/Y15WE6ggIP5XmHLSM4r/SQfrWASKCYj/8YGL/3EzOwj0FhD/ewu7PgECvQXE/7iw+B83s4NAbwHxPy4s/sfN7CDQW0D8jwmL/zEvqwlUEBD/K0w56RnF/6SDdSwCxQTE/+DADx1qj/zNtwQ3WU6AQG8B8b+3sOsTINBbQPyPC4v/cTM7CPQWEP/jwuJ/3MwOAr0FxP+YsPgf87KaQAUB8b/ClJOeUfxPOljHIlBMQPwPDlz8D4JZTmAcAfF/HGd3IUCgn4D4H7cV/+NmdhDoLSD+x4XF/7iZHQR6C4j/MWHxP+ZlNYEKAuJ/hSknPaP4n3SwjkWgmID4Hxy4+B8Es5zAOALi/zjO7kKAQD8B8T9uK/7Hzewg0FtA/I8Li/9xMzsI9BYQ/2PC4n/My2oCFQTE/wpTTnpG8T/pYB2LQDEB8T84cPE/CGY5gXEExP9xnN2FAIF+AuJ/3Fb8j5vZQaC3gPgfFxb/42Z2EOgtIP7HhMX/mJfVBCoIiP8Vppz0jOJ/0sE6FoFiAuJ/cODifxDMcgLjCIj/4zi7CwEC/QTE/7it+B83s4NAbwHxPy4s/sfN7CDQW0D8jwmL/zEvqwlUEBD/K0w56RnF/6SDdSwCxQTE/+DAxf8gmOUExhEQ/8dxdhcCBPoJiP9xW/E/bmYHgd4C4n9cWPyPm9lBoLeA+B8TFv9jXlYTqCAg/leYctIziv9JB+tYBIoJiP/BgYv/QTDLCYwjIP6P4+wuBAj0ExD/47bif9zMDgK9BcT/uLD4Hzezg0BvAfE/Jiz+x7ysJlBBQPyvMOWkZxT/kw7WsQgUExD/gwMX/4NglhMYR0D8H8fZXQgQ6Ccg/sdtxf+4mR0EeguI/3Fh8T9uZgeB3gLif0xY/I95WU2ggoD4X2HKSc8o/icdrGMRKCYg/gcHLv4HwSwnMI6A+D+Os7sQINBPQPyP24r/cTM7CPQWEP/jwuJ/3MwOAr0FxP+YsPgf87KaQAUB8b/ClJOeUfxPOljHIlBMQPwPDlz8D4JZTmAcAfF/HGd3IUCgn4D4H7cV/+NmdhDoLSD+x4XF/7iZHQR6C4j/MWHxP+ZlNYEKAuJ/hSknPaP4n3SwjkWgmID4Hxy4+B8Es5zAOALi/zjO7kKAQD8B8T9uK/7Hzewg0FtA/I8Li/9xMzsI9BYQ/2PC4n/My2oCFQTE/wpTTnpG8T/pYB2LQDEB8T84cPE/CGY5gXEExP9xnN2FAIF+AuJ/3Fb8j5vZQaC3gPgfFxb/42Z2EOgtIP7HhMX/mJfVBCoIiP8Vppz0jOJ/0sE6FoFiAuJ/cODifxDMcgLjCIj/4zi7CwEC/QTE/7it+B83s4NAbwHxPy4s/sfN7CDQW0D8jwmL/zEvqwlUEBD/K0w56RnF/6SDdSwCxQTE/+DAxf8gmOUExhEQ/8dxdhcCBPoJiP9xW/E/bmYHgd4C4n9cWPyPm9lBoLeA+B8TFv9jXlYTqCAg/leYctIziv9JB+tYBIoJiP/BgYv/QTDLCYwjIP6P4+wuBAj0ExD/47bif9zMDgK9BcT/uLD4Hzezg0BvAfE/Jiz+x7ysJlBBQPyvMOWkZxT/kw7WsQgUExD/gwMX/4NglhMYR0D8H8fZXQgQ6Ccg/sdtxf+4mR0EeguI/3Fh8T9uZgeB3gLif0xY/I95WU2ggoD4X2HKSc8o/icdrGMRKCYg/gcHLv4HwSwnMI6A+D+Os7sQINBPQPyP24r/cTM7CPQWEP/jwuJ/3MwOAr0FxP+YsPgf87KaQAUB8b/ClJOeUfxPOljHIlBMQPwPDlz8D4JZTmAcAfF/HGd3IUCgn4D4H7cV/+NmdhDoLSD+x4XF/7iZHQR6C4j/MWHxP+ZlNYEKAuJ/hSknPaP4n3SwjkWgmID4Hxy4+B8Es5zAOALi/zjO7kKAQD8B8T9uK/7Hzewg0FtA/I8Li/9xMzsI9BYQ/2PC4n/My2oCFQTE/wpTTnpG8T/pYB2LQDEB8T84cPE/CGY5gXEExP9xnN2FAIF+AuJ/3Fb8j5vZQaC3gPgfFxb/42Z2EOgtIP7HhMX/mJfVBCoIiP8Vppz0jOJ/0sE6FoFiAuJ/cODifxDMcgLjCIj/4zi7CwEC/QTE/7it+B83s4NAbwHxPy4s/sfN7CDQW0D8jwmL/zEvqwlUEBD/K0w56RnF/6SDdSwCxQTE/+DAxf8gmOUExhEQ/8dxdhcCBPoJiP9xW/E/bmYHgd4C4n9cWPyPm9lBoLeA+B8TFv9jXlYTqCAg/leYctIziv9JB+tYBIoJiP/BgYv/QTDLCYwjIP6P4+wuBAj0ExD/47bif9zMDgK9BcT/uLD4Hzezg0BvAfE/Jiz+x7ysJlBBQPyvMOWkZxT/kw7WsQgUExD/gwMX/4NglhMYR0D8H8fZXQgQ6Ccg/sdtxf+4mR0EeguI/3Fh8T9uZgeB3gLif0xY/I95WU2ggoD4X2HKSc8o/icdrGMRKCYg/gcHLv4HwSwnMI6A+D+Os7sQINBPQPyP24r/cTM7CPQWEP/jwuJ/3MwOAr0FxP+YsPgf87KaQAUB8b/ClJOeUfxPOljHIlBMQPwPDlz8D4JZTmAcAfF/HGd3IUCgn4D4H7cV/+NmdhDoLSD+x4XF/7iZHQR6C4j/MWHxP+ZlNYEKAuJ/hSknPaP4n3SwjkWgmID4Hxy4+B8Es5zAOALi/zjO7kKAQD8B8T9uK/7Hzewg0FtA/I8Li/9xMzsI9BYQ/2PC4n/My2oCFQTE/wpTTnpG8T/pYB2LQDEB8T84cPE/CGY5gXEExP9xnN2FAIF+AuJ/3Fb8j5vZQaC3gPgfFxb/42Z2EOgtIP7HhMX/mJfVBCoIiP8Vppz0jOJ/0sE6FoFiAuJ/cODifxDMcgLjCIj/4zi7CwEC/QTE/7it+B83s4NAbwHxPy4s/sfN7CDQW0D8jwmL/zEvqwlUEBD/K0w56RnF/6SDdSwCxQTE/+DAxf8gmOUExhEQ/8dxdhcCBPoJiP9xW/E/bmYHgd4C4n9cWPyPm9lBoLeA+B8TFv9jXlYTqCAg/leYctIziv9JB+tYBIoJiP/BgYv/QTDLCYwjIP6P4+wuBAj0ExD/47bif9zMDgK9BcT/uLD4Hzezg0BvAfE/Jiz+x7ysJlBBQPyvMOWkZxT/kw7WsQgUExD/gwMX/4NglhMYR0D8H8fZXQgQ6Ccg/sdtxf+4mR0EeguI/3Fh8T9uZgeB3gLif0xY/I95WU2ggoD4X2HKSc8o/icdrGMRKCYg/gcHLv4HwSwnMI6A+D+Os7sQINBPQPyP24r/cTM7CPQWEP/jwuJ/3MwOAr0FxP+YsPgf87KaQAUB8b/ClJOeUfxPOljHIlBMQPwPDlz8D4JZTmAcAfF/HGd3IUCgn4D4H7cV/+NmdhDoLSD+x4XF/7iZHQR6C4j/MWHxP+ZlNYEKAuJ/hSknPaP4n3SwjkWgmID4Hxy4+B8Es5zAOALi/zjO7kKAQD8B8T9uK/7Hzewg0FtA/I8Li/9xMzsI9BYQ/2PC4n/My2oCFQTE/wpTTnpG8T/pYB2LQDEB8T84cPE/CGY5gXEExP9xnN2FAIF+AuJ/3Fb8j5vZQaC3gPgfFxb/42Z2EOgtIP7HhMX/mJfVBCoIiP8Vppz0jOJ/0sE6FoFiAuJ/cODifxDMcgLjCIj/4zi7CwEC/QTE/7it+B83s4NAbwHxPy4s/sfN7CDQW0D8jwmL/zEvqwlUEBD/K0w56RnF/6SDdSwCxQTE/+DAxf8gmOUExhHYhvh/77vvap+76z+OA3KOuxy+4KL2oG/4xl3/09Mf+rXW7j017fNd9E2tPeQrJn0GNycwlYD4H5cX/+NmdhDoLSD+x4XF/7iZHQR6C4j/MWHxP+ZlNYEKAuJ/hSknPaP4n3SwjkWgmID4Hxy4+B8Es5zAOAJzj/+f+l9+uX3yn988DsYed3nwt3xbu+C6n/2rVfd+st175/e0M3/572fxfEe++p+3Q4/5B7N4Fg9BYEwB8T+uLf7Hzewg0FtA/I8Li/9xMzsI9BYQ/2PC4n/My2oCFQTE/wpTTnpG8T/pYB2LQDEB8T84cPE/CGY5gXEE5hz/P/+ud7a//KHnjAOxz7t8yT883s77+18I7KdP/nA7/d5f3OfOcZY94Fv+vLUHPnKcm7kLgZkIiP/xQYj/cTM7CPQWEP/jwuJ/3MwOAr0FxP+YsPgf87KaQAUB8b/ClJOeUfxPOljHIlBMQPwPDlz8D4JZTmAcgTnH/1O//pr2iX/2c+NA7PMuD/6mq9oF1//TndX3vunL2pnPfmifO8dZduTS17VDx75jnJu5C4GZCIj/8UGI/3EzOwj0FhD/48Lif9zMDgK9BcT/mLD4H/OymkAFAfG/wpSTnlH8TzpYxyJQTED8Dw5c/A+CWU5gHAHxP+Z8n/j/lkvbmU+8I3aBzqvF/87ALj9LAfE/PhbxP25mB4HeAuJ/XFj8j5vZQaC3gPgfExb/Y15WE6ggIP5XmHLSM4r/SQfrWASKCYj/wYGL/0EwywmMIyD+x5zF/5iX1QTGEBD/48rif9zMDgK9BcT/uLD4Hzezg0BvAfE/Jiz+x7ysJlBBQPyvMOWkZxT/kw7WsQgUExD/gwMX/4NglhMYR0D8jzmL/zEvqwmMISD+x5XF/7iZHQR6C4j/cWHxP25mB4HeAuJ/TFj8j3lZTaCCgPhfYcpJzyj+Jx2sYxEoJiD+Bwcu/gfBLCcwjoD4H3MW/2NeVhMYQ0D8jyuL/3EzOwj0FhD/48Lif9zMDgK9BcT/mLD4H/OymkAFAfG/wpSTnlH8TzpYxyJQTED8Dw5c/A+CWU5gHAHxP+Ys/se8rCYwhoD4H1cW/+NmdhDoLSD+x4XF/7iZHQR6C4j/MWHxP+ZlNYEKAuJ/hSknPaP4n3SwjkWgmID4Hxy4+B8Es5zAOALif8xZ/I95WU1gDAHxP64s/sfN7CDQW0D8jwuL/3EzOwj0FhD/Y8Lif8zLagIVBMT/ClNOekbxP+lgHYtAMQHxPzhw8T8IZjmBcQTE/5iz+B/zsprAGALif1xZ/I+b2UGgt4D4HxcW/+NmdhDoLSD+x4TF/5iX1QQqCIj/Faac9Izif9LBOhaBYgLif3Dg4n8QzHIC4wiI/zFn8T/mZTWBMQTE/7iy+B83s4NAbwHxPy4s/sfN7CDQW0D8jwmL/zEvqwlUEBD/K0w56RnF/6SDdSwCxQTE/+DAxf8gmOUExhEQ/2PO4n/My2oCYwiI/3Fl8T9uZgeB3gLif1xY/I+b2UGgt4D4HxMW/2NeVhOoICD+V5hy0jOK/0kH61gEigmI/8GBi/9BMMsJjCMg/secxf+Yl9UExhAQ/+PK4n/czA4CvQXE/7iw+B83s4NAbwHxPyYs/se8rCZQQUD8rzDlpGcU/5MO1rEIFBMQ/4MDX4v/Zz7zgXb63T/d2qdOBi807PJDR5/YDl/84609+HHDXtjVCGyJgPgfG5T4H/OymsAYAuJ/XFn8j5vZQaC3gPgfFxb/42Z2EOgtIP7HhMX/mJfVBCoIiP8Vppz0jOJ/0sE6FoFiAuJ/cOCr8f/0qfb5tz61tU++M3iRPssPHb24Hf6bb26HHvjwPjdwVQIzFhD/Y8MR/2NeVhMYQ0D8jyuL/3EzOwj0FhD/48Lif9zMDgK9BcT/mLD4H/OymkAFAfG/wpSTnlH8TzpYxyJQTED8Dw58Jf6fec8/bff+xx8LXqDv8sNPuK4dvvjavjdxdQIzFBD/Y0MR/2NeVhMYQ0D8jyuL/3EzOwj0FhD/48Lif9zMDgK9BcT/mLD4H/OymkAFAfG/wpSTnlH8TzpYxyJQTED8Dw58Jf6f/uOfbKff/U+CF+i7/PDjntcOf9WNfW/i6gRmKCD+x4Yi/se8rCYwhoD4H1cW/+NmdhDoLSD+x4XF/7iZHQR6C4j/MWHxP+ZlNYEKAuJ/hSknPaP4n3SwjkWgmID4Hxy4+B8Es5zAOALif8xZ/I95WU1gDAHxP64s/sfN7CDQW0D8jwuL/3EzOwj0FhD/Y8Lif8zLagIVBMT/ClNOekbxP+lgHYtAMQHxPzhw8T8IZjmBcQTE/5iz+B/zsprAGALif1xZ/I+b2UGgt4D4HxcW/+NmdhDoLSD+x4TF/5iX1QQqCIj/Faac9Izif9LBOhaBYgLif3Dg4n8QzHIC4wiI/zFn8T/mZTWBMQTE/7iy+B83s4NAbwHxPy4s/sfN7CDQW0D8jwmL/zEvqwlUEBD/K0w56RnF/6SDdSwCxQTE/+DAxf8gmOUExhEQ/2PO4n/My2oCYwiI/3Fl8T9uZgeB3gLif1xY/I+b2UGgt4D4HxMW/2NeVhOoICD+V5hy0jOK/0kH61gEigmI/8GBi/9BMMsJjCMg/secxf+Yl9UExhAQ/+PK4n/czA4CvQXE/7iw+B83s4NAbwHxPyYs/se8rCZQQUD8rzDlpGcU/5MO1rEIFBMQ/4MDF/+DYJYTGEdA/I85i/8xL6sJjCEg/seVxf+4mR0EeguI/3Fh8T9uZgeB3gLif0xY/I95WU2ggoD4X2HKSc8o/icdrGMRKCYg/gcHLv4HwSwnMI6A+B9zFv9jXlYTGENA/I8ri/9xMzsI9BYQ/+PC4n/czA4CvQXE/5iw+B/zsppABQHxv8KUk55R/E86WMciUExA/A8OXPwPgllOYBwB8T/mLP7HvKwmMIaA+B9XFv/jZnYQ6C0g/seFxf+4mR0EeguI/zFh8T/mZTWBCgLif4UpJz2j+J90sI5FoJiA+B8cuPgfBLOcwDgC4n/MWfyPeVlNYAwB8T+uLP7Hzewg0FtA/I8Li/9xMzsI9BYQ/2PC4n/My2oCFQTE/wpTTnpG8T/pYB2LQDEB8T84cPE/CGY5gXEExP+Ys/gf87KawBgC4n9cebf4f+ZTfxy/0MA7Dp33lQNf0eUIbI+A+B+flfgfN7ODQG8B8T8mLP7HvKwmUEFA/K8w5aRnFP+TDtaxCBQTEP+DAxf/g2CWExhHQPyPOYv/MS+rCYwhIP7Hle8T/z/9p+3ed/xAO/PRN8YvNPCOw4/63nb4a/7n1g4/eOAruxyB+QuI//EZif9xMzsI9BYQ/2PC4n/My2oCFQTE/wpTTnpG8T/pYB2LQDEB8T84cPE/CGY5gXEExP+Ys/gf87KawBgC4n9ceTX+3/u272hn/vL/iV+k047Dj3lOO/zV/6LT1V2WwHwFxP/4bMT/uJkdBHoLiP8xYfE/5mU1gQoC4n+FKSc9o/ifdLCORaCYgPgfHLj4HwSznMA4AuJ/zFn8j3lZTWAMAfE/rryM/2cWf+r/jifGL9B5xwO+7XOd7+DyBOYnIP7HZyL+x83sINBbQPyPCYv/MS+rCVQQEP8rTDnpGcX/pIN1LALFBMT/4MDF/yCY5QTGERD/Y87if8zLagJjCIj/ceVZx/9DD2wP+M8+FT+UHQS2XED8jw9Q/I+b2UGgt4D4HxMW/2NeVhOoICD+V5hy0jOK/0kH61gEigmI/8GBi/9BMMsJjCMg/secxf+Yl9UExhAQ/+PK4n/czA4CvQXE/7iw+B83s4NAbwHxPyYs/se8rCZQQUD8rzDlpGcU/5MO1rEIFBMQ/4MDF/+DYJYTGEdA/I85i/8xL6sJjCEg/seVxf+4mR0EeguI/3Fh8T9uZgeB3gLif0xY/I95WU2ggoD4X2HKSc8o/icdrGMRKCYg/gcHLv4HwSwnMI6A+B9zFv9jXlYTGENA/I8ri/9xMzsI9BYQ/+PC4n/czA4CvQXE/5iw+B/zsppABQHxv8KUk55R/E86WMciUExA/A8OXPwPgllOYBwB8T/mLP7HvKwmMIaA+B9XFv/jZnYQ6C0g/seFxf+4mR0EeguI/zFh8T/mZTWBCgLif4UpJz2j+J90sI5FoJiA+B8cuPgfBLOcwDgC4n/MWfyPeVlNYAwB8T+uLP7Hzewg0FtA/I8Li/9xMzsI9BYQ/2PC4n/My2oCFQTE/wpTTnpG8T/pYB2LQDEB8T84cPE/CGY5gXEExP+Ys/gf87KawBgC4n9cWfyPm9lBoLeA+B8XFv/jZnYQ6C0g/seExf+Yl9UEKgiI/xWmnPSM4n/SwToWgWIC4n9w4OJ/EMxyAuMIiP8xZ/E/5mU1gTEExP+4svgfN7ODQG8B8T8uLP7Hzewg0FtA/I8Ji/8xL6sJVBAQ/ytMOekZxf+kg3UsAsUExP/gwMX/IJjlBMYREP9jzuJ/zMtqAmMIiP9xZfE/bmYHgd4C4n9cWPyPm9lBoLeA+B8TFv9jXlYTqCAg/leYctIziv9JB+tYBIoJiP/BgYv/QTDLCYwjIP7HnMX/mJfVBMYQEP/jyuJ/3MwOAr0FxP+4sPgfN7ODQG8B8T8mLP7HvKwmUEFA/K8w5aRnFP+TDtaxCBQTEP+DAxf/g2CWExhHQPyPOYv/MS+rCYwhIP7HlcX/uJkdBHoLiP9x4fX4f+aDJ9qZT9wZv9CAOw496NHt0ON+uLV2eMCruhSB7REQ/2Oz+qL4f/qz7fSf3dTa5z8cu9DAqw+d/9fboUf9FwNf1eUIENiPgPi/HyVrZikg/s9yLB6KAIGggPgfBBP/g2CWExhHQPyPOYv/MS+rCYwhIP7HlcX/uJkdBHoLiP9x4dX4f/qP/tt2+s9/KX6RDjsW0ezI3/i/Wjvy0A5Xd0kC8xYQ/2PzWY3/Zz73kXb6bd/eznzi92MX6bT60GP/m3bkyb/Q6eouS4DAuQTEf6+NrRUQ/7d2dB6cAIEVAfE/+HIQ/4NglhMYR0D8jzmL/zEvqwmMISD+x5XF/7iZHQR6C4j/ceFl/D9z9xvavW//rvgFOu44/BUvaoef+DMd7+DSBOYpIP7H5rIa/+991wvbmT/7+dgFOq8+ctlvtEMP+9bOd3F5AgRWBcR/r4etFRD/t3Z0HpwAgRUB8T/4chD/g2CWExhHQPyPOYv/MS+rCYwhIP7HlcX/uJkdBHoLiP9x4WX8P/3eX2ynTy4+an8+/xx+5Pe0w1/3q/N5IE9CYCQB8T8GfZ/4f+d3tzMf/nexC3ReffjJt7TDj/2BzndxeQIEVgXEf6+HrRUQ/7d2dB6cAIEVAfE/+HIQ/4NglhMYR0D8jzmL/zEvqwmMISD+x5XF/7iZHQR6C4j/cWHxP25mB4HeAuJ/TFj8j4BmykoAAB+ZSURBVHlZTaCCgPhfYcpJzyj+Jx2sYxEoJiD+Bwcu/gfBLCcwjoD4H3MW/2NeVhMYQ0D8jyuL/3EzOwj0FhD/48Lif9zMDgK9BcT/mLD4H/OymkAFAfG/wpSTnlH8TzpYxyJQTED8Dw5c/A+CWU5gHAHxP+Ys/se8rCYwhoD4H1cW/+NmdhDoLSD+x4XF/7iZHQR6C4j/MWHxP+ZlNYEKAuJ/hSknPaP4n3SwjkWgmID4Hxy4+B8Es5zAOALif8xZ/I95WU1gDAHxP64s/sfN7CDQW0D8jwuL/3EzOwj0FhD/Y8Lif8zLagIVBMT/ClNOekbxP+lgHYtAMQHxPzhw8T8IZjmBcQTE/5iz+B/zsprAGALif1xZ/I+b2UGgt4D4HxcW/+NmdhDoLSD+x4TF/5iX1QQqCIj/Faac9Izif9LBOhaBYgLif3Dg4n8QzHIC4wiI/zFn8T/mZTWBMQTE/7iy+B83s4NAbwHxPy4s/sfN7CDQW0D8jwmL/zEvqwlUEBD/K0w56RnF/6SDdSwCxQTE/+DAxf8gmOUExhEQ/2PO4n/My2oCYwiI/3Fl8T9uZgeB3gLif1xY/I+b2UGgt4D4HxMW/2NeVhOoICD+V5hy0jOK/0kH61gEigmI/8GBi/9BMMsJjCMg/secxf+Yl9UExhAQ/+PK4n/czA4CvQXE/7iw+B83s4NAbwHxPyYs/se8rCZQQUD8rzDlpGcU/5MO1rEIFBMQ/4MDF/+DYJYTGEdA/I85i/8xL6sJjCEg/seVxf+4mR0EeguI/3Fh8T9uZgeB3gLif0xY/I95WU2ggoD4X2HKSc8o/icdrGMRKCYg/gcHLv4HwSwnMI6A+B9zFv9jXlYTGENA/I8ri/9xMzsI9BYQ/+PC4n/czA4CvQXE/5iw+B/zsppABQHxv8KUk55R/E86WMciUExA/A8OXPwPgllOYBwB8T/mLP7HvKwmMIaA+B9XFv/jZnYQ6C0g/seFxf+4mR0EeguI/zFh8T/mZTWBCgLif4UpJz2j+L/5YM+89xfb6Q+eaIce+LDNL3bAK5w5fLQd/vLntkMXXXnAK9hGYLsFxP/g/MT/IJjlBMYREP9jzuJ/zMtqAmMIiP9xZfE/bmYHgd4C4n9cWPyPm9lBoLeA+B8TFv9jXlYTqCAg/leYctIziv+bDfbekz/cFvF/Lv8cufTftkPHnj6Xx/EcBEYTEP+D1OJ/EMxyAuMIiP8xZ/E/5mU1gTEExP+4svgfN7ODQG8B8T8uLP7Hzewg0FtA/I8Ji/8xL6sJVBAQ/ytMOekZxf+DD/bMJ97R7n3LpQe/QIedhy78pnbkG97Y4couSWDeAuJ/cD7ifxDMcgLjCIj/MWfxP+ZlNYExBMT/uLL4Hzezg0BvAfE/Liz+x83sINBbQPyPCYv/MS+rCVQQEP8rTDnpGcX/gw/2zEdvb/f+7rce/AIddh46+oR25JtPdriySxKYt4D4H5yP+B8Es5zAOALif8xZ/I95WU1gDAHxP64s/sfN7CDQW0D8jwuL/3EzOwj0FhD/Y8Lif8zLagIVBMT/ClNOekbx/+CDFf8PbmcngaEFxP+gqPgfBLOcwDgC4n/MWfyPeVlNYAwB8T+uLP7Hzewg0FtA/I8Li/9xMzsI9BYQ/2PC4n/My2oCFQTE/wpTTnpG8f/ggxX/D25nJ4GhBcT/oKj4HwSznMA4AuJ/zFn8j3lZTWAMAfE/riz+x83sINBbQPyPC4v/cTM7CPQWEP9jwuJ/zMtqAhUExP8KU056RvH/4IMV/w9uZyeBoQXE/6Co+B8Es5zAOALif8xZ/I95WU1gDAHxP64s/sfN7CDQW0D8jwuL/3EzOwj0FhD/Y8Lif8zLagIVBFLG/zvuuKNdeeWVZ+d3++23tyuuuKLCPEudUfw/+LjF/4Pb2UlgaAHxPygq/gfBLCcwjoD4H3MW/2NeVhMYQ0D8jyuL/3EzOwj0FhD/48Lif9zMDgK9BcT/mLD4H/OymkAFgXTx/+TJk+3qq69uN998807wX/wiwPHjx9uJEyfaJZdcUmGmZc4o/h981OL/we3sJDC0gPgfFBX/g2CWExhHQPyPOYv/MS+rCYwhIP7HlcX/uJkdBHoLiP9xYfE/bmYHgd4C4n9MWPyPeVlNoIJAuvh//fXX78zt2muvPTu/3f5dheFmP6P4f/AJi/8Ht7OTwNAC4n9QVPwPgllOYByBb/uZT45zo8Bdbjt+tH3phYfbqV9/TfvEP/u5wM7+S8X//sbuQCAqIP5HxVoT/+NmdhDoLSD+x4XF/7iZHQR6C4j/MWHxP+ZlNYEKAqni/6lTp9o111zTrrrqqvbMZz7z7PwWf/r/1ltvbTfeeGM7evRohbmWOKP4f/Axi/8Ht7OTwNAC4n9QVPwPgllOYBwB8T/mLP7HvKwmMIaA+B9XFv/jZnYQ6C0g/seFxf+4mR0EeguI/zFh8T/mZTWBCgKp4v/dd9+9E/0Xf+p/8ZH/y38W8X/xp/9vu+22duzYsQpzLXHGOcb/Bfz/+RNfMnt/8X/2I/KAhQTE/+Cwxf8gmOUExhEQ/2PO4n/My2oCYwjMMf6vfn/58ete2D7z228cg2Lf9xD/901lIYHRBMT/OLX4Hzezg0BvgTl+f3njsx7Svu7xR9pn3/rb7WM/8YLeBKHri/8hLosJlBAQ/1fG/M53vrO9733vKzH4DIe88y8e2f6PP/nK2R3lJ77xzbN7pvUHurD9Qbu0vXBWz/np9pj2lvZLs3omD0NgDIGfecvlY9wmdI/v/Io/ad/wpR9sD7zn4+0pN/1saO8Yi3/vx7/wTBe3f9ke335ljFvu+x7va9/T/lN77r7XW0ggi8Acv5b90KVvaxc9+LPt4f/fW9qXv/61s6K+50lPaX/yfc/ZeaZvaD/YvqT96aye7/fO/HT7y0N/Y1bP5GEI9Bb4k49d2P7NO5/S+zbh6y+/v7z41be289/1h+H9PTe892l/r33ksm9sD24fbJe3f9DzVuFrn2kPaG9svx7eZwOBbRf4zT/9a+3//cCXzuoY3/Rl72/f+rgvvNf5up/98Vk92+Jh/uj4j7XPXXBh+7L26+1J7aZZPd/d7ZvbH7TrZvVMHobAGAJz/P7yWU95R3v8Bfe08//4ZLv4V/7VGAz7vsenH/2Y9q4feP7O+q89dF17+Jm37nvvGAtPnnlB+8Chp49xK/cgMKnAwx72sHbZZZdN+gzLm4v/K2P4+Z//+fa6171uFoPxEHsLnHnkN7XTj/2uvReOvOLI239y5DvGb/ekL72nvfC73tE+/qkHxjd32vGZzx9p/+hXLu10dZclMF+Bey/96dk93OE/f0M79BdvbBe2M+35935ids93/ZHzd57pP/+b72nf/KQPzer5/sOfHGsnfuevzeqZPAyBMQTm+LXsyB/d0Npn7m6Xn/ls+47TnxmDYd/3eO/hI+2XDp23s/5l3/+7+9431sJfeuMT2x++98Kxbuc+BGYhcOaCJ7fTT3j2LJ5l9SGW319ee+89s3u23zz84PbmQw9qxx76mfZj3/0Hs3u+F/1rv8Q0u6F4oO4Cc3xPdujDb22H3/trO2ef49eyVxz+kvaxQ4fb3/7qD7a/c+l7u88ocoO7/uKh7ZW/dUlki7UEUgjM8WvZkT/+pdbu+U/tkjOfb//l6VOzc17+rOyHn/bO9vhjn5zV8/3a7z6u3X7yUbN6Jg9DoIfA137t17aXv/zlPS4dvmaq+H/q1Kl2zTXXtKuuumrn4/+X/yw+9v/WW29tN954Yzt69GgYyQYCBAgQIECAAAECBAgQIECAAAECBAgQIECAAAECBAgQIDBngVTxfwF9/fXX73hfe+21Z913+3dzHopnI0CAAAECBAgQIECAAAECBAgQIECAAAECBAgQIECAAAECEYF08f/kyZPt6quvbjfffHO74oor2uJP/R8/frydOHGiXXKJj0mKvDisJUCAAAECBAgQIECAAAECBAgQIECAAAECBAgQIECAAIHtEEgX/xfsi+B/5ZVXnp3A7bffvvOLAP4hQIAAAQIECBAgQIAAAQIECBAgQIAAAQIECBAgQIAAAQIZBVLG/4yDciYCBAgQIECAAAECBAgQIECAAAECBAgQIECAAAECBAgQIHAuAfHfa4MAAQIECBAgQIAAAQIECBAgQIAAAQIECBAgQIAAAQIECGy5gPi/5QP0+AQIECBAgAABAgQIECBAgAABAgQIECBAgAABAgQIECBAQPz3GiBAgAABAgQIECBAgAABAgQIECBAgAABAgQIECBAgAABAlsuIP5v+QA9fk2BO+64o1155ZW7Hv6lL31pu/baa2cP8/a3v71dcskl7ejRoxs/6/XXX9+e8IQntGc+85kbX8sFCBAYR+DUqVPtmmuuabfccssX3fDrv/7r24kTJ3a+Rsz5n7vvvrst/u+rvuqrDvyYi69f11133dn9t99+e7viiisOfD0bCRAYVyDDe7J3vetd7dixYzv/d9B/Vr+W/eAP/mC78cYbB3mPd9DnsY8Agf0LZHhPtjjDyZMn26WXXrr/g9/Pyttuu6296U1v8rVsEE0XITCOgPdkbefr4NVXX93uvPPOs+jb8r31OK8SdyEwbwHvyb4wn8XP2RY/43/DG96w8/9vS+uY96vL01UUEP8rTt2Zt15g8U3N4oesix9KrP6gdvk/js9+9rNnHcKH/GHK8ofNr3rVq2Z95q1/0TkAgYEFlt/UXHXVVV/0393F14hbb731i77GDfwIG11u+fV28ctWB431i69f73vf+87+YHn5w5qbb775wNfc6FA2EyAQFtj292Tnev4IxPrXssX/v/hnG34ZNXJOawlkFdj292T39/wHmdny/djll18u/h8E0B4CEwl4T9baEO/rJhqf2xIg0FrznuyvfonpRS960c7PCreldXgBE5ijgPg/x6l4JgJ7CNzfG/ohw3qvQQzxjMv/8f/ABz7QHv3oR7fnPOc54n+vgbkugQ4C9/dNzRBhvcMj3+eSmz7jufaLZr0n5/oEhhXY9vdkm/6QePG17HnPe1578YtffPbTWhbhbPH/33TTTRt9msCwk3I1AgTOJbDt78mGjP/La330ox9tF110kfjvvzYEtkig+nuyxaiG+FnbFo3coxJIJ+A9Wdv5w46rf0jG17Z0L3MHGlFA/B8R260IDCUQ+aZm/aPPVv+E/OIbg8XHgX384x/f+ejt5X+2+PfPetazdh73aU972s7/LX6Qu/gI1/e85z3t+c9/fnvFK15xnx/yLv/dIx7xiJ0I/9znPre98pWvPPsRPbtde/Xjx9Y/+nqvjyZbPONdd93VXvjCF+58dPhuf3p4KG/XIUBgeIHoNzWrXyPWvz4s/rOHPvShO19vFv+3+Oj8Jz/5yff5mLAbbrhh5z9b/kn93SL76r9b/uDksssua4uPsF5+PVz8+8U/u30E2W4fsxj9eDLxf/jXmisS6CkQeU+2/jVi9evDMpg/9alPbT/yIz+y83Vn8b7rNa95Tbf3ZOvvEZd/7Uj0Pdm67+Is6+8Ve87AtQkQ2Eyg93uyxSckrf/VIBdccEE7//zzd96X7RarVv/d8vvPH/qhH2o/9VM/dfbjrBdfsxbv01b/Gqnl187FnvWPvt7Pe7Ll+7DFXynnY/83e13ZTWBsgd7vyda/rix+hvbqV79652djy5+DrX4q3Povey+/vixcln/t2/Jr1tve9rb7/NWeB31P5nvJsV917kdgWIHq78mG/IXOYSfjagS2U0D83865eeriAuf6pmb5Q+XlR+Osf3T2+kflLCP/6t8xvbj28ePHz/5928sfDK/+IGU/8X8xouVfS7B+zfUf8Kz//8v/sV9cY6+/M9Ybg+L/ZXD8rRW4v//uLn5osfi6sfjacN555+38UPexj33s2Y+QXv+asli/+MHLiRMndn4paXnt5Z7Vvzdt9QcpC7zVj6Vej/+LX4Ja/uLS+jXXf5iz25/kX379XP0ae38D83FmW/ty9uCFBfb7nmz969b615Tle7hnPOMZ5/xa1+M92frzb/KebPEyWD9X4ZeGoxPYGoGe78mW3xOu/nVOy+9BlzF+P/F/EfJXP4Z/9fvc5XvF5S+DH/Q92erXw9e//vXi/9a8gj0ogS8I9HxPtv592uonUS6+B91v/F9E/+X3huvX3PQ92W5/V/hef6jGa4cAgXkJVH9Ptvy6+KM/+qM7P+Nb/JLV4p/9/ALnvCbpaQjMQ0D8n8ccPAWBkMD6n9Ra3bweqp797Gff5++OXv+hxuoPYs71JmP1I3f2+yf/F/dd/MnYxT/rP4DZz0eR7WfN6g+Z/cn/0EvIYgKTC+z2w4nlQy0+bWT5y0Pn+vjo1VC//rFgu/3gZxnWbr755p2vifv5k/+rXx+XP7xe/imwT33qUztf41b/dMc6auSvBoj80tPkw/MABAicFdjPe7LF4sXXnMWfJF2+N1r8u9U/Ib/4/xdxa/k1aqz3ZPv52P/9vidb/sleP2j2XxAC2yXQ8z3Zbu+F1n9JaL/xf/n1cf3r5+Mf//g9Pwlur/dkB/l+dbum7GkJ5Bfo9Z5s/fvAo0eP7mCu/mLnfuP/+kdZr35Puul7suXXscX3ustfcF//5dP8rwInJLDdAtXfk63/YtXiD/fs9rVtu6fs6QmMJyD+j2ftTgQGE9jPNwXL/3FcfMz1+j/LsLb+JxrO9UOR3T52ca+P/b+/jzs71w+R179ZW37awPKbq90A/cn/wV5WLkRgVIH9/nf3/n6Is/zt3/WQv9vXmHN97OL9/cn/9Y97Xb3uueL/bt+s7fUn/5d73v3ud5/9pYdRh+FmBAgcWGA/78nu74c4y1C+eIDVT1Ya6z3ZuZ7/IO/Jlojrv2x1YFwbCRAYRaDne7Jz/TUgu/1VS6uf+Bb5/vNc8T/ynmw/7yVHGYabECBwYIFe78kWD7TbL46vfn3bb/xfXOtc33/2eE/mE5kO/HKykcAkAtXfk53re2C/yDTJy9FNEwiI/wmG6Aj1BPbzTc1+fvC6HsjG+kHzbh/7v/h47dU/KbbfP2W23zdG9V4lTkxg3gL7/e/u+l9fstup9vMD297xf/UXrpa/lLDXnzJbnEX4n/fr1NMR2EtgP+/J9vNXeqwHsrHek+32EbMHfU+2auXvnN3rleM/JzAfgZ7vyaaI/9H3ZPf3S/M+yWQ+r1NPQmAvgV7vyaaK/8u/IuUgPyfznmyvV4v/nMA8Bbwnu3vXT9g81/vJeU7RUxGYj4D4P59ZeBIC+xYY6puac/29rusfob/Xx/5HP+5s9b6LQy/+Pu/7u6c/+b/vl4aFBLZGYL/f1OznN3zXI9NBPvY/+hG063/yfz/3XB+Oj/rfmperByVwToH9vCfbz5+6Wv+BxkE/9j/6nmz1+df/3uzlodf/apVVjP2EPS8fAgTmLdDzPdlBP/Z/r+8/V7/2rP/J/4O8J1uf0H5/EX3ek/V0BGoJ9HpPtlDc7WvCXu+5on/tXI/3ZPv9+l7rleK0BOYrsN//zh7k52Tb8p5st78ubz9f3+c7VU9GYDoB8X86e3cmcGCB/f6P3uIblJe97GXtxIkTbfH35Cz+Wf1Bymte85q2/rHW628glh/7uvwI/mXwWv49Yss3Jm9+85t37rOfjzvb7Zuaxz72sWc//mz5G84+9v/ALxEbCcxeYL/f1OwWyNf/FO16/F8Pbasf+7r8CP71r4/Lr3XLP7W/198/uwBe/cWl9a+dq3+K7Fwf+39/QW32A/SABAjsCOz3Pdnya8zq14PVTzb58Ic/fJ+P/V9e+/jx42ffx/V4T7ZbQIu8J9vta/R+fhjl5UOAwHwEer4nW0azW2+99exfbbT8Xm/5nmv96+MymF1++eVt8VcBvOc97/mir4/rv3i0/vdmr37t3M97svVpiP/zeX16EgL7Fej5nmz9+8/1v5d6+UtIi2dd/hUmi69L1113XVu+99vtU5FW/91Q78nW38etfv3dr6V1BAhMI+A9WWvn+kS8ZYeYZjLuSmA7BcT/7Zybpy4usN9vapY/bFl8fOvyn9Wgfq4faix/ILPY87SnPW3n/xb/47v8Jmb5A5k777xz56P6X/KSl7Rf+IVfaK94xSv2Ff/XfwDz5Cc/eedjfd7whjfsPObiGZ/xjGe0F73oRff5xYXdxr7fN0bFXzKOT2B2ApH/7u72d7a+6lWv2vm6sfhntx+krH+E6w033LDzNWbxdywuvmlY7lv8QGbxz+IH0Mt/Fmv2iv+LTyRZ/0WlxS9UrX69/Y3f+I326le/uq3+AGZ5j9Wvo+vD2c8vPs1uoB6IQFGByHuyZeBaUi3eXy2+jhw7duyLfsixXNP7Pdnq19fF19WnP/3p4fdk61+jfUx20f8yOPbWCvR+T7b+nmvxPueCCy5o559//hf98vfye8HLLrusve1tb9t3/F9+fV1+XX3961+/7/dkuw1O/N/al7MHLyzQ+z3Z+vdvt9xyy873eoufgy3+sM3695+vfe1r2ytf+cqz33/uFf97vCdbfa9Z+KXh6AS2RsB7si+Mav3r7fIXRrdmkB6UwEwExP+ZDMJjEJizwOKHH3fdddfZH87M+Vk9GwECBHYTWPww5nnPe1578YtffPaTUEgRIEBg2wS8J9u2iXleAgR2E9jtI11JESBAYJsEFnFq8b3lTTfdtPOLnP4hQIDANgp4T7aNU/PMBPYnIP7vz8kqAiUEdvs7adf/nrISEA5JgMBWC+z2kdM+Yn+rR+rhCZQT8J6s3MgdmEBKgfWPyl4c0l8NknLUDkUgtcDqX9W0CP27vU9LDeBwBAhsvYD3ZFs/QgcgEBYQ/8NkNhDILbD+UWWL057r76vOLeF0BAhss8DqR2UvzuGj9Ld5mp6dQE0B78lqzt2pCWQTWP/oVn81SLYJOw+BGgKLXyZf/pVxixP7GOoac3dKApkEvCfLNE1nIbC3gPi/t5EVBAgQIECAAAECBAgQIECAAAECBAgQIECAAAECBAgQIEBg1gLi/6zH4+EIECBAgAABAgQIECBAgAABAgQIECBAgAABAgQIECBAgMDeAuL/3kZWECBAgAABAgQIECBAgAABAgQIECBAgAABAgQIECBAgACBWQuI/7Mej4cjQIAAAQIECBAgQIAAAQIECBAgQIAAAQIECBAgQIAAAQJ7C4j/extZQYAAAQIECBAgQIAAAQIECBAgQIAAAQIECBAgQIAAAQIEZi0g/s96PB6OAAECBAgQIECAAAECBAgQIECAAAECBAgQIECAAAECBAjsLSD+721kBQECBAgQIECAAAECBAgQIECAAAECBAgQIECAAAECBAgQmLWA+D/r8Xg4AgQIECBAgAABAgQIECBAgAABAgQIECBAgAABAgQIECCwt4D4v7eRFQQIECBAgAABAgQIECBAgAABAgQIECBAgAABAgQIECBAYNYC4v+sx+PhCBAgQIAAAQIECBAgQIAAAQIECBAgQIAAAQIECBAgQIDA3gLi/95GVhAgQIAAAQIECBAgQIAAAQIECBAgQIAAAQIECBAgQIAAgVkLiP+zHo+HI0CAAAECBAgQIECAAAECBAgQIECAAAECBAgQIECAAAECewuI/3sbWUGAAAECBAgQIECAAAECBAgQIECAAAECBAgQIECAAAECBGYtIP7PejwejgABAgQIECBAgAABAgQIECBAgAABAgQIECBAgAABAgQI7C0g/u9tZAUBAgQIECBAgAABAgQIECBAgAABAgQIECBAgAABAgQIEJi1gPg/6/F4OAIECBAgQIAAAQIECBAgQIAAAQIECBAgQIAAAQIECBAgsLeA+L+3kRUECBAgQIAAAQIECBAgQIAAAQIECBAgQIAAAQIECBAgQGDWAuL/rMfj4QgQIECAAAECBAgQIECAAAECBAgQIECAAAECBAgQIECAwN4C4v/eRlYQIECAAAECBAgQIECAAAECBAgQIECAAAECBAgQIECAAIFZC4j/sx6PhyNAgAABAgQIECBAgAABAgQIECBAgAABAgQIECBAgAABAnsLiP97G1lBgAABAgQIECBAgAABAgQIECBAgAABAgQIECBAgAABAgRmLSD+z3o8Ho4AAQIECBAgQIAAAQIECBAgQIAAAQIECBAgQIAAAQIECOwtIP7vbWQFAQIECBAgQIAAAQIECBAgQIAAAQIECBAgQIAAAQIECBCYtYD4P+vxeDgCBAgQIECAAAECBAgQIECAAAECBAgQIECAAAECBAgQILC3gPi/t5EVBAgQIECAAAECBAgQIECAAAECBAgQIECAAAECBAgQIEBg1gLi/6zH4+EIECBAgAABAgQIECBAgAABAgQIECBAgAABAgQIECBAgMDeAuL/3kZWECBAgAABAgQIECBAgAABAgQIECBAgAABAgQIECBAgACBWQuI/7Mej4cjQIAAAQIECBAgQIAAAQIECBAgQIAAAQIECBAgQIAAAQJ7C4j/extZQYAAAQIECBAgQIAAAQIECBAgQIAAAQIECBAgQIAAAQIEZi0g/s96PB6OAAECBAgQIECAAAECBAgQIECAAAECBAgQIECAAAECBAjsLSD+721kBQECBAgQIECAAAECBAgQIECAAAECBAgQIECAAAECBAgQmLWA+D/r8Xg4AgQIECBAgAABAgQIECBAgAABAgQIECBAgAABAgQIECCwt4D4v7eRFQQIECBAgAABAgQIECBAgAABAgQIECBAgAABAgQIECBAYNYC4v+sx+PhCBAgQIAAAQIECBAgQIAAAQIECBAgQIAAAQIECBAgQIDA3gL/PzuR+Z+HDQM7AAAAAElFTkSuQmC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538"/>
            <a:ext cx="9144000" cy="541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6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latin typeface="Bahnschrift Condensed" panose="020B0502040204020203" pitchFamily="34" charset="0"/>
              </a:rPr>
              <a:t>CPA – COMISSÃO PRÓPRIA DE AVALIAÇÃO</a:t>
            </a:r>
            <a:endParaRPr lang="pt-BR" sz="3600" dirty="0">
              <a:latin typeface="Bahnschrift Condensed" panose="020B0502040204020203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>
                <a:latin typeface="Bahnschrift Condensed" panose="020B0502040204020203" pitchFamily="34" charset="0"/>
              </a:rPr>
              <a:t>DOCENTES - COORDENAÇÃO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1 - O(a) Coordenador(a) do Curso que estou vinculado(a) oferece as explicações acadêmicas e pedagógicas necessárias.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2 - O(a) Coordenador(a) do Curso que estou vinculado(a) tem atitudes positivas, inovadoras, éticas e de respeito mútuo.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3 - O(a) Coordenador(a) do Curso que estou vinculado(a) articula o curso com o mercado de trabalho.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4 - O(a) Coordenador(a) do Curso que estou vinculado(a) participa das ações cotidianas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5 - O(a) Coordenador(a) do Curso que estou vinculado(a) possibilita minha contribuição/participação nos processos do curso.	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6 - O(a) Coordenador(a) do Curso que estou vinculado(a) mobiliza discussões sobre as políticas e diretrizes do curso, visando a atualização do mesmo.</a:t>
            </a:r>
          </a:p>
          <a:p>
            <a:r>
              <a:rPr lang="pt-BR" sz="1900" b="1" dirty="0">
                <a:latin typeface="Bahnschrift Condensed" panose="020B0502040204020203" pitchFamily="34" charset="0"/>
              </a:rPr>
              <a:t>PERGUNTA 7 - O(a) Coordenador(a) do Curso que estou vinculado(a) mobiliza estudo e discussões sobre os indicadores avaliativos do curso, de modo a impulsionar a melhoria da qualidade do mesmo.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92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EXPORT TEMP\SLIDE04-PULL.PNG"/>
  <p:tag name="PXPSDI_PNGPATH" val="EXPORT TEMP\"/>
  <p:tag name="PXPSDI_PNGFILENAME" val="SLIDE04-PULL.PNG"/>
  <p:tag name="PXPSDI_LAYERNAME" val="pull"/>
  <p:tag name="PXPSDI_PSDPATH" val="A:\SMARTalk\Template Currículo\TELAS\"/>
  <p:tag name="PXPSDI_PSDFILENAME" val="slide04.psd"/>
  <p:tag name="PSDSOURCE" val="A:\SMARTalk\Template Currículo\TELAS\"/>
  <p:tag name="PSDSOURCELAYER" val="pul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EXPORT TEMP\SLIDE04-PULL.PNG"/>
  <p:tag name="PXPSDI_PNGPATH" val="EXPORT TEMP\"/>
  <p:tag name="PXPSDI_PNGFILENAME" val="SLIDE04-PULL.PNG"/>
  <p:tag name="PXPSDI_LAYERNAME" val="pull"/>
  <p:tag name="PXPSDI_PSDPATH" val="A:\SMARTalk\Template Currículo\TELAS\"/>
  <p:tag name="PXPSDI_PSDFILENAME" val="slide04.psd"/>
  <p:tag name="PSDSOURCE" val="A:\SMARTalk\Template Currículo\TELAS\"/>
  <p:tag name="PSDSOURCELAYER" val="pull"/>
</p:tagLst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18232</TotalTime>
  <Words>592</Words>
  <Application>Microsoft Office PowerPoint</Application>
  <PresentationFormat>Apresentação na tela (4:3)</PresentationFormat>
  <Paragraphs>275</Paragraphs>
  <Slides>31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8" baseType="lpstr">
      <vt:lpstr>Arial</vt:lpstr>
      <vt:lpstr>Bahnschrift</vt:lpstr>
      <vt:lpstr>Bahnschrift Condensed</vt:lpstr>
      <vt:lpstr>Calibri</vt:lpstr>
      <vt:lpstr>Calibri Light</vt:lpstr>
      <vt:lpstr>Wingdings</vt:lpstr>
      <vt:lpstr>Tema do Office</vt:lpstr>
      <vt:lpstr>  </vt:lpstr>
      <vt:lpstr>COMISSÃO PRÓPRIA DE AVALIAÇÃO  </vt:lpstr>
      <vt:lpstr>CPA – COMISSÃO PRÓPRIA DE AVALIAÇÃO</vt:lpstr>
      <vt:lpstr>CPA – COMISSÃO PRÓPRIA DE AVALIAÇÃO</vt:lpstr>
      <vt:lpstr>Apresentação do PowerPoint</vt:lpstr>
      <vt:lpstr>Apresentação do PowerPoint</vt:lpstr>
      <vt:lpstr>CPA – COMISSÃO PRÓPRIA DE AVALIAÇÃO</vt:lpstr>
      <vt:lpstr>Apresentação do PowerPoint</vt:lpstr>
      <vt:lpstr>CPA – COMISSÃO PRÓPRIA DE AVALIAÇÃO</vt:lpstr>
      <vt:lpstr>CPA – COMISSÃO PRÓPRIA DE AVALIAÇÃO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CPA – COMISSÃO PRÓPRIA DE AVALIAÇÃO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Prof. Marinho Motta</dc:creator>
  <cp:lastModifiedBy>Fabiana Boff</cp:lastModifiedBy>
  <cp:revision>223</cp:revision>
  <dcterms:created xsi:type="dcterms:W3CDTF">2016-11-18T09:45:58Z</dcterms:created>
  <dcterms:modified xsi:type="dcterms:W3CDTF">2024-06-21T19:36:57Z</dcterms:modified>
</cp:coreProperties>
</file>